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 id="2147483666" r:id="rId3"/>
  </p:sldMasterIdLst>
  <p:notesMasterIdLst>
    <p:notesMasterId r:id="rId11"/>
  </p:notesMasterIdLst>
  <p:sldIdLst>
    <p:sldId id="257" r:id="rId4"/>
    <p:sldId id="411" r:id="rId5"/>
    <p:sldId id="287" r:id="rId6"/>
    <p:sldId id="278" r:id="rId7"/>
    <p:sldId id="281" r:id="rId8"/>
    <p:sldId id="283" r:id="rId9"/>
    <p:sldId id="28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ore" initials="RV" lastIdx="1" clrIdx="0">
    <p:extLst>
      <p:ext uri="{19B8F6BF-5375-455C-9EA6-DF929625EA0E}">
        <p15:presenceInfo xmlns:p15="http://schemas.microsoft.com/office/powerpoint/2012/main" userId="Reviso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333" autoAdjust="0"/>
  </p:normalViewPr>
  <p:slideViewPr>
    <p:cSldViewPr snapToGrid="0">
      <p:cViewPr varScale="1">
        <p:scale>
          <a:sx n="66" d="100"/>
          <a:sy n="66" d="100"/>
        </p:scale>
        <p:origin x="1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ssandra Quarta" userId="c29959f2-9f06-4c20-92aa-79a01c9b0eb9" providerId="ADAL" clId="{419424FF-0F72-4EFB-91DB-483BA358B8F2}"/>
    <pc:docChg chg="modSld">
      <pc:chgData name="Alessandra Quarta" userId="c29959f2-9f06-4c20-92aa-79a01c9b0eb9" providerId="ADAL" clId="{419424FF-0F72-4EFB-91DB-483BA358B8F2}" dt="2023-11-09T16:17:46.812" v="31" actId="1076"/>
      <pc:docMkLst>
        <pc:docMk/>
      </pc:docMkLst>
      <pc:sldChg chg="addSp delSp modSp mod">
        <pc:chgData name="Alessandra Quarta" userId="c29959f2-9f06-4c20-92aa-79a01c9b0eb9" providerId="ADAL" clId="{419424FF-0F72-4EFB-91DB-483BA358B8F2}" dt="2023-11-09T16:17:46.812" v="31" actId="1076"/>
        <pc:sldMkLst>
          <pc:docMk/>
          <pc:sldMk cId="3496020017" sldId="269"/>
        </pc:sldMkLst>
        <pc:spChg chg="add mod">
          <ac:chgData name="Alessandra Quarta" userId="c29959f2-9f06-4c20-92aa-79a01c9b0eb9" providerId="ADAL" clId="{419424FF-0F72-4EFB-91DB-483BA358B8F2}" dt="2023-11-09T16:17:46.812" v="31" actId="1076"/>
          <ac:spMkLst>
            <pc:docMk/>
            <pc:sldMk cId="3496020017" sldId="269"/>
            <ac:spMk id="2" creationId="{06C12CEE-6FFD-1327-7700-4E8967E5DF97}"/>
          </ac:spMkLst>
        </pc:spChg>
        <pc:spChg chg="del mod">
          <ac:chgData name="Alessandra Quarta" userId="c29959f2-9f06-4c20-92aa-79a01c9b0eb9" providerId="ADAL" clId="{419424FF-0F72-4EFB-91DB-483BA358B8F2}" dt="2023-11-09T16:17:42.290" v="30" actId="478"/>
          <ac:spMkLst>
            <pc:docMk/>
            <pc:sldMk cId="3496020017" sldId="269"/>
            <ac:spMk id="65538" creationId="{458123A0-CF70-4D92-9343-12A64EBCBD15}"/>
          </ac:spMkLst>
        </pc:spChg>
        <pc:picChg chg="del mod">
          <ac:chgData name="Alessandra Quarta" userId="c29959f2-9f06-4c20-92aa-79a01c9b0eb9" providerId="ADAL" clId="{419424FF-0F72-4EFB-91DB-483BA358B8F2}" dt="2023-11-09T16:17:08.568" v="13" actId="478"/>
          <ac:picMkLst>
            <pc:docMk/>
            <pc:sldMk cId="3496020017" sldId="269"/>
            <ac:picMk id="65539" creationId="{84699B89-99AB-4C74-8486-17CAE202FD3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D9F829-D9C7-4AAE-9DEA-6BCFD153DCF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FEC9A4C7-F2CD-47B3-9D3A-85B348AEBDA5}">
      <dgm:prSet phldrT="[Testo]"/>
      <dgm:spPr>
        <a:solidFill>
          <a:srgbClr val="C00000"/>
        </a:solidFill>
        <a:ln>
          <a:solidFill>
            <a:srgbClr val="C00000"/>
          </a:solidFill>
        </a:ln>
      </dgm:spPr>
      <dgm:t>
        <a:bodyPr/>
        <a:lstStyle/>
        <a:p>
          <a:r>
            <a:rPr lang="it-IT" dirty="0"/>
            <a:t>1</a:t>
          </a:r>
        </a:p>
      </dgm:t>
    </dgm:pt>
    <dgm:pt modelId="{8A913E2A-2696-4116-8E54-354C0C547BEC}" type="parTrans" cxnId="{4997EE15-7AFE-4118-B568-DE01EE486346}">
      <dgm:prSet/>
      <dgm:spPr/>
      <dgm:t>
        <a:bodyPr/>
        <a:lstStyle/>
        <a:p>
          <a:endParaRPr lang="it-IT"/>
        </a:p>
      </dgm:t>
    </dgm:pt>
    <dgm:pt modelId="{44EEFAB8-5D48-46B0-BC60-053E28500862}" type="sibTrans" cxnId="{4997EE15-7AFE-4118-B568-DE01EE486346}">
      <dgm:prSet/>
      <dgm:spPr/>
      <dgm:t>
        <a:bodyPr/>
        <a:lstStyle/>
        <a:p>
          <a:endParaRPr lang="it-IT"/>
        </a:p>
      </dgm:t>
    </dgm:pt>
    <dgm:pt modelId="{0E9943B4-0ED4-4151-BA28-6A70CA9FDEC1}">
      <dgm:prSet phldrT="[Testo]"/>
      <dgm:spPr>
        <a:ln>
          <a:solidFill>
            <a:srgbClr val="C00000"/>
          </a:solidFill>
        </a:ln>
      </dgm:spPr>
      <dgm:t>
        <a:bodyPr/>
        <a:lstStyle/>
        <a:p>
          <a:r>
            <a:rPr lang="it-IT" dirty="0"/>
            <a:t>Trade/Culture dilemma</a:t>
          </a:r>
        </a:p>
      </dgm:t>
    </dgm:pt>
    <dgm:pt modelId="{381FCB28-1F85-4CE4-B352-D00637A7969F}" type="parTrans" cxnId="{956731BF-7B3F-40CC-9BBA-1743A9431E24}">
      <dgm:prSet/>
      <dgm:spPr/>
      <dgm:t>
        <a:bodyPr/>
        <a:lstStyle/>
        <a:p>
          <a:endParaRPr lang="it-IT"/>
        </a:p>
      </dgm:t>
    </dgm:pt>
    <dgm:pt modelId="{3F8A5B9B-68AE-47AA-9C35-ACA25B956FF7}" type="sibTrans" cxnId="{956731BF-7B3F-40CC-9BBA-1743A9431E24}">
      <dgm:prSet/>
      <dgm:spPr/>
      <dgm:t>
        <a:bodyPr/>
        <a:lstStyle/>
        <a:p>
          <a:endParaRPr lang="it-IT"/>
        </a:p>
      </dgm:t>
    </dgm:pt>
    <dgm:pt modelId="{7167E996-9E9E-487A-A516-E1EDF7D79B49}">
      <dgm:prSet phldrT="[Testo]"/>
      <dgm:spPr>
        <a:ln>
          <a:solidFill>
            <a:srgbClr val="C00000"/>
          </a:solidFill>
        </a:ln>
      </dgm:spPr>
      <dgm:t>
        <a:bodyPr/>
        <a:lstStyle/>
        <a:p>
          <a:r>
            <a:rPr lang="it-IT" dirty="0"/>
            <a:t>Cultural </a:t>
          </a:r>
          <a:r>
            <a:rPr lang="it-IT" dirty="0" err="1"/>
            <a:t>exception</a:t>
          </a:r>
          <a:endParaRPr lang="it-IT" dirty="0"/>
        </a:p>
      </dgm:t>
    </dgm:pt>
    <dgm:pt modelId="{03A51EAE-9A3E-4446-A116-A11C1B44D1FF}" type="parTrans" cxnId="{7408CD6D-1588-486D-930F-6692F7996EAB}">
      <dgm:prSet/>
      <dgm:spPr/>
      <dgm:t>
        <a:bodyPr/>
        <a:lstStyle/>
        <a:p>
          <a:endParaRPr lang="it-IT"/>
        </a:p>
      </dgm:t>
    </dgm:pt>
    <dgm:pt modelId="{26203E9E-8110-4BBE-88AC-E8ED8E8619DB}" type="sibTrans" cxnId="{7408CD6D-1588-486D-930F-6692F7996EAB}">
      <dgm:prSet/>
      <dgm:spPr/>
      <dgm:t>
        <a:bodyPr/>
        <a:lstStyle/>
        <a:p>
          <a:endParaRPr lang="it-IT"/>
        </a:p>
      </dgm:t>
    </dgm:pt>
    <dgm:pt modelId="{C4C89941-E06E-4FB4-9CE4-744550D185CE}">
      <dgm:prSet phldrT="[Testo]"/>
      <dgm:spPr>
        <a:solidFill>
          <a:srgbClr val="C00000"/>
        </a:solidFill>
        <a:ln>
          <a:solidFill>
            <a:srgbClr val="C00000"/>
          </a:solidFill>
        </a:ln>
      </dgm:spPr>
      <dgm:t>
        <a:bodyPr/>
        <a:lstStyle/>
        <a:p>
          <a:r>
            <a:rPr lang="it-IT" dirty="0"/>
            <a:t>2</a:t>
          </a:r>
        </a:p>
      </dgm:t>
    </dgm:pt>
    <dgm:pt modelId="{139245E9-7A06-4505-A6B3-3E450F781D47}" type="parTrans" cxnId="{02D7F199-5759-4D6D-AD2F-E2DDFAB1DD34}">
      <dgm:prSet/>
      <dgm:spPr/>
      <dgm:t>
        <a:bodyPr/>
        <a:lstStyle/>
        <a:p>
          <a:endParaRPr lang="it-IT"/>
        </a:p>
      </dgm:t>
    </dgm:pt>
    <dgm:pt modelId="{EA95D97B-E31F-4053-B15F-AC8C12FA6786}" type="sibTrans" cxnId="{02D7F199-5759-4D6D-AD2F-E2DDFAB1DD34}">
      <dgm:prSet/>
      <dgm:spPr/>
      <dgm:t>
        <a:bodyPr/>
        <a:lstStyle/>
        <a:p>
          <a:endParaRPr lang="it-IT"/>
        </a:p>
      </dgm:t>
    </dgm:pt>
    <dgm:pt modelId="{32B0F70B-BA42-47C9-9243-2E99D95352FD}">
      <dgm:prSet phldrT="[Testo]"/>
      <dgm:spPr>
        <a:ln>
          <a:solidFill>
            <a:srgbClr val="C00000"/>
          </a:solidFill>
        </a:ln>
      </dgm:spPr>
      <dgm:t>
        <a:bodyPr/>
        <a:lstStyle/>
        <a:p>
          <a:r>
            <a:rPr lang="it-IT" dirty="0"/>
            <a:t>UNESCO Convention 2005</a:t>
          </a:r>
        </a:p>
      </dgm:t>
    </dgm:pt>
    <dgm:pt modelId="{51AB3FFF-773F-4F1E-94FC-67BD4942F36A}" type="parTrans" cxnId="{C0E1FEE5-3D12-4456-9698-4CD52FB42DE1}">
      <dgm:prSet/>
      <dgm:spPr/>
      <dgm:t>
        <a:bodyPr/>
        <a:lstStyle/>
        <a:p>
          <a:endParaRPr lang="it-IT"/>
        </a:p>
      </dgm:t>
    </dgm:pt>
    <dgm:pt modelId="{68A485B6-4F62-4DA6-97B1-6922F945F1A0}" type="sibTrans" cxnId="{C0E1FEE5-3D12-4456-9698-4CD52FB42DE1}">
      <dgm:prSet/>
      <dgm:spPr/>
      <dgm:t>
        <a:bodyPr/>
        <a:lstStyle/>
        <a:p>
          <a:endParaRPr lang="it-IT"/>
        </a:p>
      </dgm:t>
    </dgm:pt>
    <dgm:pt modelId="{03E562D8-BA5C-4657-A60F-1B1E970D9E50}">
      <dgm:prSet phldrT="[Testo]"/>
      <dgm:spPr>
        <a:solidFill>
          <a:srgbClr val="C00000"/>
        </a:solidFill>
        <a:ln>
          <a:solidFill>
            <a:srgbClr val="C00000"/>
          </a:solidFill>
        </a:ln>
      </dgm:spPr>
      <dgm:t>
        <a:bodyPr/>
        <a:lstStyle/>
        <a:p>
          <a:r>
            <a:rPr lang="it-IT" dirty="0"/>
            <a:t>3</a:t>
          </a:r>
        </a:p>
      </dgm:t>
    </dgm:pt>
    <dgm:pt modelId="{17F29CBB-DA33-44A1-9FF0-1C3308113E8C}" type="parTrans" cxnId="{1C790B2F-371E-4346-9322-7E8439DEFDFE}">
      <dgm:prSet/>
      <dgm:spPr/>
      <dgm:t>
        <a:bodyPr/>
        <a:lstStyle/>
        <a:p>
          <a:endParaRPr lang="it-IT"/>
        </a:p>
      </dgm:t>
    </dgm:pt>
    <dgm:pt modelId="{BD59CC86-B54C-4C9C-B977-DADF09F7971F}" type="sibTrans" cxnId="{1C790B2F-371E-4346-9322-7E8439DEFDFE}">
      <dgm:prSet/>
      <dgm:spPr/>
      <dgm:t>
        <a:bodyPr/>
        <a:lstStyle/>
        <a:p>
          <a:endParaRPr lang="it-IT"/>
        </a:p>
      </dgm:t>
    </dgm:pt>
    <dgm:pt modelId="{B757B51E-6903-498D-B764-CA1D1F0A99B4}">
      <dgm:prSet phldrT="[Testo]" custT="1"/>
      <dgm:spPr>
        <a:ln>
          <a:solidFill>
            <a:srgbClr val="C00000"/>
          </a:solidFill>
        </a:ln>
      </dgm:spPr>
      <dgm:t>
        <a:bodyPr/>
        <a:lstStyle/>
        <a:p>
          <a:r>
            <a:rPr lang="it-IT" sz="3200" dirty="0" err="1"/>
            <a:t>Conclusion</a:t>
          </a:r>
          <a:endParaRPr lang="it-IT" sz="3200" dirty="0"/>
        </a:p>
      </dgm:t>
    </dgm:pt>
    <dgm:pt modelId="{2F9DB57D-2065-41BA-9688-B40C544769DD}" type="parTrans" cxnId="{B4681C52-5F90-40CD-9156-4389DFC94BB7}">
      <dgm:prSet/>
      <dgm:spPr/>
      <dgm:t>
        <a:bodyPr/>
        <a:lstStyle/>
        <a:p>
          <a:endParaRPr lang="it-IT"/>
        </a:p>
      </dgm:t>
    </dgm:pt>
    <dgm:pt modelId="{BBC82A9F-1C5D-4E51-9967-9D769574E576}" type="sibTrans" cxnId="{B4681C52-5F90-40CD-9156-4389DFC94BB7}">
      <dgm:prSet/>
      <dgm:spPr/>
      <dgm:t>
        <a:bodyPr/>
        <a:lstStyle/>
        <a:p>
          <a:endParaRPr lang="it-IT"/>
        </a:p>
      </dgm:t>
    </dgm:pt>
    <dgm:pt modelId="{C73D56F9-FB0B-4A87-B0DA-DD494B8902EC}">
      <dgm:prSet phldrT="[Testo]" custT="1"/>
      <dgm:spPr>
        <a:ln>
          <a:solidFill>
            <a:srgbClr val="C00000"/>
          </a:solidFill>
        </a:ln>
      </dgm:spPr>
      <dgm:t>
        <a:bodyPr/>
        <a:lstStyle/>
        <a:p>
          <a:r>
            <a:rPr lang="it-IT" sz="3200" dirty="0" err="1"/>
            <a:t>Thematic</a:t>
          </a:r>
          <a:r>
            <a:rPr lang="it-IT" sz="3200" dirty="0"/>
            <a:t> </a:t>
          </a:r>
          <a:r>
            <a:rPr lang="it-IT" sz="3200" dirty="0" err="1"/>
            <a:t>Indicators</a:t>
          </a:r>
          <a:r>
            <a:rPr lang="it-IT" sz="3200" dirty="0"/>
            <a:t> for culture in the Agenda 2030</a:t>
          </a:r>
        </a:p>
      </dgm:t>
    </dgm:pt>
    <dgm:pt modelId="{7A8D450E-D687-465B-B7D8-796C058EC423}" type="parTrans" cxnId="{EE80CC12-8605-422B-B441-427142861067}">
      <dgm:prSet/>
      <dgm:spPr/>
      <dgm:t>
        <a:bodyPr/>
        <a:lstStyle/>
        <a:p>
          <a:endParaRPr lang="it-IT"/>
        </a:p>
      </dgm:t>
    </dgm:pt>
    <dgm:pt modelId="{780BFA64-5424-4949-BE66-CB33EAD7D2C6}" type="sibTrans" cxnId="{EE80CC12-8605-422B-B441-427142861067}">
      <dgm:prSet/>
      <dgm:spPr/>
      <dgm:t>
        <a:bodyPr/>
        <a:lstStyle/>
        <a:p>
          <a:endParaRPr lang="it-IT"/>
        </a:p>
      </dgm:t>
    </dgm:pt>
    <dgm:pt modelId="{CA402941-3E73-4FCF-8A61-7961F9DBA969}">
      <dgm:prSet phldrT="[Testo]"/>
      <dgm:spPr>
        <a:ln>
          <a:solidFill>
            <a:srgbClr val="C00000"/>
          </a:solidFill>
        </a:ln>
      </dgm:spPr>
      <dgm:t>
        <a:bodyPr/>
        <a:lstStyle/>
        <a:p>
          <a:r>
            <a:rPr lang="it-IT" dirty="0"/>
            <a:t>EU </a:t>
          </a:r>
          <a:r>
            <a:rPr lang="it-IT" dirty="0" err="1"/>
            <a:t>FTAs</a:t>
          </a:r>
          <a:r>
            <a:rPr lang="it-IT" dirty="0"/>
            <a:t> and culture</a:t>
          </a:r>
        </a:p>
      </dgm:t>
    </dgm:pt>
    <dgm:pt modelId="{07DF967A-36A0-4D90-A817-6B106A62EB5D}" type="parTrans" cxnId="{9B728EC2-DC5A-4A0D-9358-566466CE5448}">
      <dgm:prSet/>
      <dgm:spPr/>
      <dgm:t>
        <a:bodyPr/>
        <a:lstStyle/>
        <a:p>
          <a:endParaRPr lang="it-IT"/>
        </a:p>
      </dgm:t>
    </dgm:pt>
    <dgm:pt modelId="{2D931CA5-D793-41AA-80D6-D56B70939F01}" type="sibTrans" cxnId="{9B728EC2-DC5A-4A0D-9358-566466CE5448}">
      <dgm:prSet/>
      <dgm:spPr/>
      <dgm:t>
        <a:bodyPr/>
        <a:lstStyle/>
        <a:p>
          <a:endParaRPr lang="it-IT"/>
        </a:p>
      </dgm:t>
    </dgm:pt>
    <dgm:pt modelId="{A4ADCCBE-24D2-4A95-B1AF-5E8866695FE4}" type="pres">
      <dgm:prSet presAssocID="{15D9F829-D9C7-4AAE-9DEA-6BCFD153DCFF}" presName="linearFlow" presStyleCnt="0">
        <dgm:presLayoutVars>
          <dgm:dir/>
          <dgm:animLvl val="lvl"/>
          <dgm:resizeHandles val="exact"/>
        </dgm:presLayoutVars>
      </dgm:prSet>
      <dgm:spPr/>
    </dgm:pt>
    <dgm:pt modelId="{66FEB020-50D8-4380-98ED-36792813817F}" type="pres">
      <dgm:prSet presAssocID="{FEC9A4C7-F2CD-47B3-9D3A-85B348AEBDA5}" presName="composite" presStyleCnt="0"/>
      <dgm:spPr/>
    </dgm:pt>
    <dgm:pt modelId="{8756198B-BD63-4B0F-AB59-C38266A50D00}" type="pres">
      <dgm:prSet presAssocID="{FEC9A4C7-F2CD-47B3-9D3A-85B348AEBDA5}" presName="parentText" presStyleLbl="alignNode1" presStyleIdx="0" presStyleCnt="3">
        <dgm:presLayoutVars>
          <dgm:chMax val="1"/>
          <dgm:bulletEnabled val="1"/>
        </dgm:presLayoutVars>
      </dgm:prSet>
      <dgm:spPr/>
    </dgm:pt>
    <dgm:pt modelId="{08133B0A-B01A-4268-AA45-1D30179828D8}" type="pres">
      <dgm:prSet presAssocID="{FEC9A4C7-F2CD-47B3-9D3A-85B348AEBDA5}" presName="descendantText" presStyleLbl="alignAcc1" presStyleIdx="0" presStyleCnt="3">
        <dgm:presLayoutVars>
          <dgm:bulletEnabled val="1"/>
        </dgm:presLayoutVars>
      </dgm:prSet>
      <dgm:spPr/>
    </dgm:pt>
    <dgm:pt modelId="{FE700D85-C0EF-40D2-9FF3-0F5ECBDEBF39}" type="pres">
      <dgm:prSet presAssocID="{44EEFAB8-5D48-46B0-BC60-053E28500862}" presName="sp" presStyleCnt="0"/>
      <dgm:spPr/>
    </dgm:pt>
    <dgm:pt modelId="{35DF4DC5-B51B-44A3-8728-E11E88A07ACC}" type="pres">
      <dgm:prSet presAssocID="{C4C89941-E06E-4FB4-9CE4-744550D185CE}" presName="composite" presStyleCnt="0"/>
      <dgm:spPr/>
    </dgm:pt>
    <dgm:pt modelId="{613BFD28-900C-4E4F-9E2F-893D795481AE}" type="pres">
      <dgm:prSet presAssocID="{C4C89941-E06E-4FB4-9CE4-744550D185CE}" presName="parentText" presStyleLbl="alignNode1" presStyleIdx="1" presStyleCnt="3">
        <dgm:presLayoutVars>
          <dgm:chMax val="1"/>
          <dgm:bulletEnabled val="1"/>
        </dgm:presLayoutVars>
      </dgm:prSet>
      <dgm:spPr/>
    </dgm:pt>
    <dgm:pt modelId="{2B78454B-F54F-4EA9-86D0-95A3AD6BAF5B}" type="pres">
      <dgm:prSet presAssocID="{C4C89941-E06E-4FB4-9CE4-744550D185CE}" presName="descendantText" presStyleLbl="alignAcc1" presStyleIdx="1" presStyleCnt="3">
        <dgm:presLayoutVars>
          <dgm:bulletEnabled val="1"/>
        </dgm:presLayoutVars>
      </dgm:prSet>
      <dgm:spPr/>
    </dgm:pt>
    <dgm:pt modelId="{4F0D1A86-F147-48CA-AA58-10E7D2109E45}" type="pres">
      <dgm:prSet presAssocID="{EA95D97B-E31F-4053-B15F-AC8C12FA6786}" presName="sp" presStyleCnt="0"/>
      <dgm:spPr/>
    </dgm:pt>
    <dgm:pt modelId="{33227D22-D63B-45D1-B181-94DFEE547246}" type="pres">
      <dgm:prSet presAssocID="{03E562D8-BA5C-4657-A60F-1B1E970D9E50}" presName="composite" presStyleCnt="0"/>
      <dgm:spPr/>
    </dgm:pt>
    <dgm:pt modelId="{23F401CA-7146-4360-A981-4F9FC9280B84}" type="pres">
      <dgm:prSet presAssocID="{03E562D8-BA5C-4657-A60F-1B1E970D9E50}" presName="parentText" presStyleLbl="alignNode1" presStyleIdx="2" presStyleCnt="3">
        <dgm:presLayoutVars>
          <dgm:chMax val="1"/>
          <dgm:bulletEnabled val="1"/>
        </dgm:presLayoutVars>
      </dgm:prSet>
      <dgm:spPr/>
    </dgm:pt>
    <dgm:pt modelId="{AF7A03E9-C329-4586-9CFF-82383F18FD42}" type="pres">
      <dgm:prSet presAssocID="{03E562D8-BA5C-4657-A60F-1B1E970D9E50}" presName="descendantText" presStyleLbl="alignAcc1" presStyleIdx="2" presStyleCnt="3">
        <dgm:presLayoutVars>
          <dgm:bulletEnabled val="1"/>
        </dgm:presLayoutVars>
      </dgm:prSet>
      <dgm:spPr/>
    </dgm:pt>
  </dgm:ptLst>
  <dgm:cxnLst>
    <dgm:cxn modelId="{1311230B-9CA7-4C4E-AFDF-44D53B9A9CA5}" type="presOf" srcId="{15D9F829-D9C7-4AAE-9DEA-6BCFD153DCFF}" destId="{A4ADCCBE-24D2-4A95-B1AF-5E8866695FE4}" srcOrd="0" destOrd="0" presId="urn:microsoft.com/office/officeart/2005/8/layout/chevron2"/>
    <dgm:cxn modelId="{EE80CC12-8605-422B-B441-427142861067}" srcId="{03E562D8-BA5C-4657-A60F-1B1E970D9E50}" destId="{C73D56F9-FB0B-4A87-B0DA-DD494B8902EC}" srcOrd="0" destOrd="0" parTransId="{7A8D450E-D687-465B-B7D8-796C058EC423}" sibTransId="{780BFA64-5424-4949-BE66-CB33EAD7D2C6}"/>
    <dgm:cxn modelId="{4997EE15-7AFE-4118-B568-DE01EE486346}" srcId="{15D9F829-D9C7-4AAE-9DEA-6BCFD153DCFF}" destId="{FEC9A4C7-F2CD-47B3-9D3A-85B348AEBDA5}" srcOrd="0" destOrd="0" parTransId="{8A913E2A-2696-4116-8E54-354C0C547BEC}" sibTransId="{44EEFAB8-5D48-46B0-BC60-053E28500862}"/>
    <dgm:cxn modelId="{1C790B2F-371E-4346-9322-7E8439DEFDFE}" srcId="{15D9F829-D9C7-4AAE-9DEA-6BCFD153DCFF}" destId="{03E562D8-BA5C-4657-A60F-1B1E970D9E50}" srcOrd="2" destOrd="0" parTransId="{17F29CBB-DA33-44A1-9FF0-1C3308113E8C}" sibTransId="{BD59CC86-B54C-4C9C-B977-DADF09F7971F}"/>
    <dgm:cxn modelId="{93333140-30F9-4FBA-B144-2BFC5EB02797}" type="presOf" srcId="{03E562D8-BA5C-4657-A60F-1B1E970D9E50}" destId="{23F401CA-7146-4360-A981-4F9FC9280B84}" srcOrd="0" destOrd="0" presId="urn:microsoft.com/office/officeart/2005/8/layout/chevron2"/>
    <dgm:cxn modelId="{51FA9F45-F6C2-4349-85D2-039D461F7A73}" type="presOf" srcId="{32B0F70B-BA42-47C9-9243-2E99D95352FD}" destId="{2B78454B-F54F-4EA9-86D0-95A3AD6BAF5B}" srcOrd="0" destOrd="0" presId="urn:microsoft.com/office/officeart/2005/8/layout/chevron2"/>
    <dgm:cxn modelId="{7408CD6D-1588-486D-930F-6692F7996EAB}" srcId="{FEC9A4C7-F2CD-47B3-9D3A-85B348AEBDA5}" destId="{7167E996-9E9E-487A-A516-E1EDF7D79B49}" srcOrd="1" destOrd="0" parTransId="{03A51EAE-9A3E-4446-A116-A11C1B44D1FF}" sibTransId="{26203E9E-8110-4BBE-88AC-E8ED8E8619DB}"/>
    <dgm:cxn modelId="{B4681C52-5F90-40CD-9156-4389DFC94BB7}" srcId="{03E562D8-BA5C-4657-A60F-1B1E970D9E50}" destId="{B757B51E-6903-498D-B764-CA1D1F0A99B4}" srcOrd="1" destOrd="0" parTransId="{2F9DB57D-2065-41BA-9688-B40C544769DD}" sibTransId="{BBC82A9F-1C5D-4E51-9967-9D769574E576}"/>
    <dgm:cxn modelId="{62C0B18D-5D67-4DA4-BEAB-4F4FE3D6F218}" type="presOf" srcId="{B757B51E-6903-498D-B764-CA1D1F0A99B4}" destId="{AF7A03E9-C329-4586-9CFF-82383F18FD42}" srcOrd="0" destOrd="1" presId="urn:microsoft.com/office/officeart/2005/8/layout/chevron2"/>
    <dgm:cxn modelId="{02D7F199-5759-4D6D-AD2F-E2DDFAB1DD34}" srcId="{15D9F829-D9C7-4AAE-9DEA-6BCFD153DCFF}" destId="{C4C89941-E06E-4FB4-9CE4-744550D185CE}" srcOrd="1" destOrd="0" parTransId="{139245E9-7A06-4505-A6B3-3E450F781D47}" sibTransId="{EA95D97B-E31F-4053-B15F-AC8C12FA6786}"/>
    <dgm:cxn modelId="{F886279E-1B22-4AD8-BAA5-4C6C11E4FD66}" type="presOf" srcId="{FEC9A4C7-F2CD-47B3-9D3A-85B348AEBDA5}" destId="{8756198B-BD63-4B0F-AB59-C38266A50D00}" srcOrd="0" destOrd="0" presId="urn:microsoft.com/office/officeart/2005/8/layout/chevron2"/>
    <dgm:cxn modelId="{79A65BBE-E661-49B8-AD79-58E2E57C2534}" type="presOf" srcId="{7167E996-9E9E-487A-A516-E1EDF7D79B49}" destId="{08133B0A-B01A-4268-AA45-1D30179828D8}" srcOrd="0" destOrd="1" presId="urn:microsoft.com/office/officeart/2005/8/layout/chevron2"/>
    <dgm:cxn modelId="{956731BF-7B3F-40CC-9BBA-1743A9431E24}" srcId="{FEC9A4C7-F2CD-47B3-9D3A-85B348AEBDA5}" destId="{0E9943B4-0ED4-4151-BA28-6A70CA9FDEC1}" srcOrd="0" destOrd="0" parTransId="{381FCB28-1F85-4CE4-B352-D00637A7969F}" sibTransId="{3F8A5B9B-68AE-47AA-9C35-ACA25B956FF7}"/>
    <dgm:cxn modelId="{9B728EC2-DC5A-4A0D-9358-566466CE5448}" srcId="{C4C89941-E06E-4FB4-9CE4-744550D185CE}" destId="{CA402941-3E73-4FCF-8A61-7961F9DBA969}" srcOrd="1" destOrd="0" parTransId="{07DF967A-36A0-4D90-A817-6B106A62EB5D}" sibTransId="{2D931CA5-D793-41AA-80D6-D56B70939F01}"/>
    <dgm:cxn modelId="{E4C53DCA-F357-4CC2-85C4-B212C5ADBD70}" type="presOf" srcId="{C4C89941-E06E-4FB4-9CE4-744550D185CE}" destId="{613BFD28-900C-4E4F-9E2F-893D795481AE}" srcOrd="0" destOrd="0" presId="urn:microsoft.com/office/officeart/2005/8/layout/chevron2"/>
    <dgm:cxn modelId="{39B7D0D4-4D6E-4C26-8B6B-488E83B808B3}" type="presOf" srcId="{CA402941-3E73-4FCF-8A61-7961F9DBA969}" destId="{2B78454B-F54F-4EA9-86D0-95A3AD6BAF5B}" srcOrd="0" destOrd="1" presId="urn:microsoft.com/office/officeart/2005/8/layout/chevron2"/>
    <dgm:cxn modelId="{C0E1FEE5-3D12-4456-9698-4CD52FB42DE1}" srcId="{C4C89941-E06E-4FB4-9CE4-744550D185CE}" destId="{32B0F70B-BA42-47C9-9243-2E99D95352FD}" srcOrd="0" destOrd="0" parTransId="{51AB3FFF-773F-4F1E-94FC-67BD4942F36A}" sibTransId="{68A485B6-4F62-4DA6-97B1-6922F945F1A0}"/>
    <dgm:cxn modelId="{E05CDAE9-C063-494A-89CE-8A8348D97095}" type="presOf" srcId="{0E9943B4-0ED4-4151-BA28-6A70CA9FDEC1}" destId="{08133B0A-B01A-4268-AA45-1D30179828D8}" srcOrd="0" destOrd="0" presId="urn:microsoft.com/office/officeart/2005/8/layout/chevron2"/>
    <dgm:cxn modelId="{C57F01F1-52CE-4EDA-8D46-01868E9BC362}" type="presOf" srcId="{C73D56F9-FB0B-4A87-B0DA-DD494B8902EC}" destId="{AF7A03E9-C329-4586-9CFF-82383F18FD42}" srcOrd="0" destOrd="0" presId="urn:microsoft.com/office/officeart/2005/8/layout/chevron2"/>
    <dgm:cxn modelId="{F66AC976-D7B5-4F4B-8B87-B2427F5A9095}" type="presParOf" srcId="{A4ADCCBE-24D2-4A95-B1AF-5E8866695FE4}" destId="{66FEB020-50D8-4380-98ED-36792813817F}" srcOrd="0" destOrd="0" presId="urn:microsoft.com/office/officeart/2005/8/layout/chevron2"/>
    <dgm:cxn modelId="{72B132EB-0CC2-407B-B572-F91853D712FD}" type="presParOf" srcId="{66FEB020-50D8-4380-98ED-36792813817F}" destId="{8756198B-BD63-4B0F-AB59-C38266A50D00}" srcOrd="0" destOrd="0" presId="urn:microsoft.com/office/officeart/2005/8/layout/chevron2"/>
    <dgm:cxn modelId="{FCC2A377-DC7E-48A3-A9F3-CE87FBAE2CF7}" type="presParOf" srcId="{66FEB020-50D8-4380-98ED-36792813817F}" destId="{08133B0A-B01A-4268-AA45-1D30179828D8}" srcOrd="1" destOrd="0" presId="urn:microsoft.com/office/officeart/2005/8/layout/chevron2"/>
    <dgm:cxn modelId="{015472FD-6292-484B-BF96-4F28ABD22010}" type="presParOf" srcId="{A4ADCCBE-24D2-4A95-B1AF-5E8866695FE4}" destId="{FE700D85-C0EF-40D2-9FF3-0F5ECBDEBF39}" srcOrd="1" destOrd="0" presId="urn:microsoft.com/office/officeart/2005/8/layout/chevron2"/>
    <dgm:cxn modelId="{07F9C1DB-D4DF-418B-9185-F4A19E3ABCA3}" type="presParOf" srcId="{A4ADCCBE-24D2-4A95-B1AF-5E8866695FE4}" destId="{35DF4DC5-B51B-44A3-8728-E11E88A07ACC}" srcOrd="2" destOrd="0" presId="urn:microsoft.com/office/officeart/2005/8/layout/chevron2"/>
    <dgm:cxn modelId="{410AA369-0EDE-4BC8-BCAE-CE175DBE3E95}" type="presParOf" srcId="{35DF4DC5-B51B-44A3-8728-E11E88A07ACC}" destId="{613BFD28-900C-4E4F-9E2F-893D795481AE}" srcOrd="0" destOrd="0" presId="urn:microsoft.com/office/officeart/2005/8/layout/chevron2"/>
    <dgm:cxn modelId="{0D967712-26EE-4F96-BA25-EF9EA8B60945}" type="presParOf" srcId="{35DF4DC5-B51B-44A3-8728-E11E88A07ACC}" destId="{2B78454B-F54F-4EA9-86D0-95A3AD6BAF5B}" srcOrd="1" destOrd="0" presId="urn:microsoft.com/office/officeart/2005/8/layout/chevron2"/>
    <dgm:cxn modelId="{A19A8E68-282A-47AF-9571-0F4ADF419353}" type="presParOf" srcId="{A4ADCCBE-24D2-4A95-B1AF-5E8866695FE4}" destId="{4F0D1A86-F147-48CA-AA58-10E7D2109E45}" srcOrd="3" destOrd="0" presId="urn:microsoft.com/office/officeart/2005/8/layout/chevron2"/>
    <dgm:cxn modelId="{9D48092E-C0F5-4609-B813-30469A7AA137}" type="presParOf" srcId="{A4ADCCBE-24D2-4A95-B1AF-5E8866695FE4}" destId="{33227D22-D63B-45D1-B181-94DFEE547246}" srcOrd="4" destOrd="0" presId="urn:microsoft.com/office/officeart/2005/8/layout/chevron2"/>
    <dgm:cxn modelId="{60F9B75C-CFAD-4964-876F-7EFAF941FA96}" type="presParOf" srcId="{33227D22-D63B-45D1-B181-94DFEE547246}" destId="{23F401CA-7146-4360-A981-4F9FC9280B84}" srcOrd="0" destOrd="0" presId="urn:microsoft.com/office/officeart/2005/8/layout/chevron2"/>
    <dgm:cxn modelId="{6AA5D97D-6C3F-493D-A2D2-81121A811017}" type="presParOf" srcId="{33227D22-D63B-45D1-B181-94DFEE547246}" destId="{AF7A03E9-C329-4586-9CFF-82383F18FD4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D7ABB1-8DF3-451C-85D4-5399C393694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it-IT"/>
        </a:p>
      </dgm:t>
    </dgm:pt>
    <dgm:pt modelId="{0F6BE3F6-D697-4CEB-94A5-CFC37689352B}">
      <dgm:prSet phldrT="[Testo]"/>
      <dgm:spPr>
        <a:solidFill>
          <a:srgbClr val="C00000"/>
        </a:solidFill>
        <a:ln>
          <a:solidFill>
            <a:srgbClr val="C00000"/>
          </a:solidFill>
        </a:ln>
      </dgm:spPr>
      <dgm:t>
        <a:bodyPr/>
        <a:lstStyle/>
        <a:p>
          <a:r>
            <a:rPr lang="it-IT" dirty="0"/>
            <a:t>1</a:t>
          </a:r>
        </a:p>
      </dgm:t>
    </dgm:pt>
    <dgm:pt modelId="{63CD3120-637B-427A-BA23-B336CB8D1A44}" type="parTrans" cxnId="{AA95F769-F103-4F21-9B39-2DCE94D9D92A}">
      <dgm:prSet/>
      <dgm:spPr/>
      <dgm:t>
        <a:bodyPr/>
        <a:lstStyle/>
        <a:p>
          <a:endParaRPr lang="it-IT"/>
        </a:p>
      </dgm:t>
    </dgm:pt>
    <dgm:pt modelId="{3B42CE32-85AB-4C34-8E25-F96F73669382}" type="sibTrans" cxnId="{AA95F769-F103-4F21-9B39-2DCE94D9D92A}">
      <dgm:prSet/>
      <dgm:spPr/>
      <dgm:t>
        <a:bodyPr/>
        <a:lstStyle/>
        <a:p>
          <a:endParaRPr lang="it-IT"/>
        </a:p>
      </dgm:t>
    </dgm:pt>
    <dgm:pt modelId="{2BE28FEE-F6BC-4D7E-94ED-3D97D5FCA7AD}">
      <dgm:prSet phldrT="[Testo]"/>
      <dgm:spPr>
        <a:ln>
          <a:solidFill>
            <a:srgbClr val="C00000"/>
          </a:solidFill>
        </a:ln>
      </dgm:spPr>
      <dgm:t>
        <a:bodyPr/>
        <a:lstStyle/>
        <a:p>
          <a:r>
            <a:rPr lang="it-IT" dirty="0"/>
            <a:t>Trade/Culture dilemma</a:t>
          </a:r>
        </a:p>
      </dgm:t>
    </dgm:pt>
    <dgm:pt modelId="{B8A7D995-1499-4C4C-BA94-91DF027DAB96}" type="parTrans" cxnId="{BA6D52A0-DDA7-4F51-9CD1-0708D8C36129}">
      <dgm:prSet/>
      <dgm:spPr/>
      <dgm:t>
        <a:bodyPr/>
        <a:lstStyle/>
        <a:p>
          <a:endParaRPr lang="it-IT"/>
        </a:p>
      </dgm:t>
    </dgm:pt>
    <dgm:pt modelId="{6C735D0B-6BF6-43E0-B80B-AFB64D7C5901}" type="sibTrans" cxnId="{BA6D52A0-DDA7-4F51-9CD1-0708D8C36129}">
      <dgm:prSet/>
      <dgm:spPr/>
      <dgm:t>
        <a:bodyPr/>
        <a:lstStyle/>
        <a:p>
          <a:endParaRPr lang="it-IT"/>
        </a:p>
      </dgm:t>
    </dgm:pt>
    <dgm:pt modelId="{FD7D9E34-7381-49B7-B8F0-77AA06CD7C96}">
      <dgm:prSet phldrT="[Testo]"/>
      <dgm:spPr>
        <a:solidFill>
          <a:srgbClr val="C00000"/>
        </a:solidFill>
        <a:ln>
          <a:solidFill>
            <a:srgbClr val="C00000"/>
          </a:solidFill>
        </a:ln>
      </dgm:spPr>
      <dgm:t>
        <a:bodyPr/>
        <a:lstStyle/>
        <a:p>
          <a:r>
            <a:rPr lang="it-IT" dirty="0"/>
            <a:t>2</a:t>
          </a:r>
        </a:p>
      </dgm:t>
    </dgm:pt>
    <dgm:pt modelId="{53CC8476-D799-416C-8DDC-385E4FD4F814}" type="parTrans" cxnId="{CA56C254-D4CF-48D2-AF7C-E3CAD6132F02}">
      <dgm:prSet/>
      <dgm:spPr/>
      <dgm:t>
        <a:bodyPr/>
        <a:lstStyle/>
        <a:p>
          <a:endParaRPr lang="it-IT"/>
        </a:p>
      </dgm:t>
    </dgm:pt>
    <dgm:pt modelId="{9450F173-5EFA-4DAD-818E-1E4CD3CEF999}" type="sibTrans" cxnId="{CA56C254-D4CF-48D2-AF7C-E3CAD6132F02}">
      <dgm:prSet/>
      <dgm:spPr/>
      <dgm:t>
        <a:bodyPr/>
        <a:lstStyle/>
        <a:p>
          <a:endParaRPr lang="it-IT"/>
        </a:p>
      </dgm:t>
    </dgm:pt>
    <dgm:pt modelId="{6D8B7F42-408E-42D6-8B10-1D3108057E30}">
      <dgm:prSet phldrT="[Testo]"/>
      <dgm:spPr>
        <a:ln>
          <a:solidFill>
            <a:srgbClr val="C00000"/>
          </a:solidFill>
        </a:ln>
      </dgm:spPr>
      <dgm:t>
        <a:bodyPr/>
        <a:lstStyle/>
        <a:p>
          <a:r>
            <a:rPr lang="it-IT" dirty="0"/>
            <a:t>UNESCO Convention (2005)</a:t>
          </a:r>
        </a:p>
      </dgm:t>
    </dgm:pt>
    <dgm:pt modelId="{F5415E6D-C09F-4D6D-A2D0-71D11558E290}" type="parTrans" cxnId="{BCA45249-C7B5-40D6-B739-338DAE779957}">
      <dgm:prSet/>
      <dgm:spPr/>
      <dgm:t>
        <a:bodyPr/>
        <a:lstStyle/>
        <a:p>
          <a:endParaRPr lang="it-IT"/>
        </a:p>
      </dgm:t>
    </dgm:pt>
    <dgm:pt modelId="{63005567-0C53-4C91-A2F6-D49C59F0FA17}" type="sibTrans" cxnId="{BCA45249-C7B5-40D6-B739-338DAE779957}">
      <dgm:prSet/>
      <dgm:spPr/>
      <dgm:t>
        <a:bodyPr/>
        <a:lstStyle/>
        <a:p>
          <a:endParaRPr lang="it-IT"/>
        </a:p>
      </dgm:t>
    </dgm:pt>
    <dgm:pt modelId="{BF9A2C3B-5DA0-45C8-82C2-FD147B33FCC9}">
      <dgm:prSet phldrT="[Testo]"/>
      <dgm:spPr>
        <a:solidFill>
          <a:srgbClr val="C00000"/>
        </a:solidFill>
        <a:ln>
          <a:solidFill>
            <a:srgbClr val="C00000"/>
          </a:solidFill>
        </a:ln>
      </dgm:spPr>
      <dgm:t>
        <a:bodyPr/>
        <a:lstStyle/>
        <a:p>
          <a:r>
            <a:rPr lang="it-IT" dirty="0"/>
            <a:t>3</a:t>
          </a:r>
        </a:p>
      </dgm:t>
    </dgm:pt>
    <dgm:pt modelId="{9346F86F-D94F-4066-85F0-744F7EE29F41}" type="parTrans" cxnId="{B4014CBA-03FD-4E00-8329-B93C92E21D87}">
      <dgm:prSet/>
      <dgm:spPr/>
      <dgm:t>
        <a:bodyPr/>
        <a:lstStyle/>
        <a:p>
          <a:endParaRPr lang="it-IT"/>
        </a:p>
      </dgm:t>
    </dgm:pt>
    <dgm:pt modelId="{A4E903EB-6D99-407E-A4D3-F6A206973DA2}" type="sibTrans" cxnId="{B4014CBA-03FD-4E00-8329-B93C92E21D87}">
      <dgm:prSet/>
      <dgm:spPr/>
      <dgm:t>
        <a:bodyPr/>
        <a:lstStyle/>
        <a:p>
          <a:endParaRPr lang="it-IT"/>
        </a:p>
      </dgm:t>
    </dgm:pt>
    <dgm:pt modelId="{7A1D709D-62BB-47D9-90B3-55672E3B5166}">
      <dgm:prSet phldrT="[Testo]"/>
      <dgm:spPr>
        <a:ln>
          <a:solidFill>
            <a:srgbClr val="C00000"/>
          </a:solidFill>
        </a:ln>
      </dgm:spPr>
      <dgm:t>
        <a:bodyPr/>
        <a:lstStyle/>
        <a:p>
          <a:r>
            <a:rPr lang="it-IT" dirty="0" err="1"/>
            <a:t>EU’s</a:t>
          </a:r>
          <a:r>
            <a:rPr lang="it-IT" dirty="0"/>
            <a:t> </a:t>
          </a:r>
          <a:r>
            <a:rPr lang="it-IT" dirty="0" err="1"/>
            <a:t>traditional</a:t>
          </a:r>
          <a:r>
            <a:rPr lang="it-IT" dirty="0"/>
            <a:t> position in </a:t>
          </a:r>
          <a:r>
            <a:rPr lang="it-IT" dirty="0" err="1"/>
            <a:t>FTAs</a:t>
          </a:r>
          <a:r>
            <a:rPr lang="it-IT" dirty="0"/>
            <a:t> </a:t>
          </a:r>
        </a:p>
      </dgm:t>
    </dgm:pt>
    <dgm:pt modelId="{B8FEE824-0B76-4380-B0D3-ED3A3F209870}" type="parTrans" cxnId="{68D40500-1C41-46D7-A148-CD198386A2D3}">
      <dgm:prSet/>
      <dgm:spPr/>
      <dgm:t>
        <a:bodyPr/>
        <a:lstStyle/>
        <a:p>
          <a:endParaRPr lang="it-IT"/>
        </a:p>
      </dgm:t>
    </dgm:pt>
    <dgm:pt modelId="{9AC21FE8-538D-4F88-AD38-812BF8582683}" type="sibTrans" cxnId="{68D40500-1C41-46D7-A148-CD198386A2D3}">
      <dgm:prSet/>
      <dgm:spPr/>
      <dgm:t>
        <a:bodyPr/>
        <a:lstStyle/>
        <a:p>
          <a:endParaRPr lang="it-IT"/>
        </a:p>
      </dgm:t>
    </dgm:pt>
    <dgm:pt modelId="{870C7751-E101-4EB8-BDDD-318CF8809752}">
      <dgm:prSet/>
      <dgm:spPr>
        <a:solidFill>
          <a:srgbClr val="C00000"/>
        </a:solidFill>
        <a:ln>
          <a:solidFill>
            <a:srgbClr val="C00000"/>
          </a:solidFill>
        </a:ln>
      </dgm:spPr>
      <dgm:t>
        <a:bodyPr/>
        <a:lstStyle/>
        <a:p>
          <a:r>
            <a:rPr lang="it-IT" dirty="0"/>
            <a:t>4</a:t>
          </a:r>
        </a:p>
      </dgm:t>
    </dgm:pt>
    <dgm:pt modelId="{7D85145C-A5B6-491D-993B-26957C7C59AF}" type="parTrans" cxnId="{F9C47BAD-39FC-4CE8-8A05-5AF65B320875}">
      <dgm:prSet/>
      <dgm:spPr/>
      <dgm:t>
        <a:bodyPr/>
        <a:lstStyle/>
        <a:p>
          <a:endParaRPr lang="it-IT"/>
        </a:p>
      </dgm:t>
    </dgm:pt>
    <dgm:pt modelId="{0ABD9012-B7A4-40E2-B1CC-37B6BF9AC6FC}" type="sibTrans" cxnId="{F9C47BAD-39FC-4CE8-8A05-5AF65B320875}">
      <dgm:prSet/>
      <dgm:spPr/>
      <dgm:t>
        <a:bodyPr/>
        <a:lstStyle/>
        <a:p>
          <a:endParaRPr lang="it-IT"/>
        </a:p>
      </dgm:t>
    </dgm:pt>
    <dgm:pt modelId="{C5FEB945-6B94-4077-9314-C4CC2C14DE01}">
      <dgm:prSet/>
      <dgm:spPr>
        <a:ln>
          <a:solidFill>
            <a:srgbClr val="C00000"/>
          </a:solidFill>
        </a:ln>
      </dgm:spPr>
      <dgm:t>
        <a:bodyPr/>
        <a:lstStyle/>
        <a:p>
          <a:r>
            <a:rPr lang="it-IT" dirty="0" err="1"/>
            <a:t>Thematic</a:t>
          </a:r>
          <a:r>
            <a:rPr lang="it-IT" dirty="0"/>
            <a:t> </a:t>
          </a:r>
          <a:r>
            <a:rPr lang="it-IT" dirty="0" err="1"/>
            <a:t>Indicators</a:t>
          </a:r>
          <a:r>
            <a:rPr lang="it-IT" dirty="0"/>
            <a:t> for culture in the Agenda 2030</a:t>
          </a:r>
        </a:p>
      </dgm:t>
    </dgm:pt>
    <dgm:pt modelId="{1C8B9896-3C26-4003-8105-4C3CA5C097CA}" type="parTrans" cxnId="{8A91A743-F752-4622-9D94-932E3932ADFE}">
      <dgm:prSet/>
      <dgm:spPr/>
      <dgm:t>
        <a:bodyPr/>
        <a:lstStyle/>
        <a:p>
          <a:endParaRPr lang="it-IT"/>
        </a:p>
      </dgm:t>
    </dgm:pt>
    <dgm:pt modelId="{C222F551-53B1-439D-875D-37C99A1DED69}" type="sibTrans" cxnId="{8A91A743-F752-4622-9D94-932E3932ADFE}">
      <dgm:prSet/>
      <dgm:spPr/>
      <dgm:t>
        <a:bodyPr/>
        <a:lstStyle/>
        <a:p>
          <a:endParaRPr lang="it-IT"/>
        </a:p>
      </dgm:t>
    </dgm:pt>
    <dgm:pt modelId="{D6AECD7B-F37C-4C52-9337-8E17BB2D12DC}" type="pres">
      <dgm:prSet presAssocID="{C6D7ABB1-8DF3-451C-85D4-5399C3936949}" presName="linearFlow" presStyleCnt="0">
        <dgm:presLayoutVars>
          <dgm:dir/>
          <dgm:animLvl val="lvl"/>
          <dgm:resizeHandles val="exact"/>
        </dgm:presLayoutVars>
      </dgm:prSet>
      <dgm:spPr/>
    </dgm:pt>
    <dgm:pt modelId="{A90AC3CA-AE64-4A75-922A-8EE01FCE082E}" type="pres">
      <dgm:prSet presAssocID="{0F6BE3F6-D697-4CEB-94A5-CFC37689352B}" presName="composite" presStyleCnt="0"/>
      <dgm:spPr/>
    </dgm:pt>
    <dgm:pt modelId="{5F700B2B-2265-4FE7-B65B-389BF1C3786F}" type="pres">
      <dgm:prSet presAssocID="{0F6BE3F6-D697-4CEB-94A5-CFC37689352B}" presName="parentText" presStyleLbl="alignNode1" presStyleIdx="0" presStyleCnt="4">
        <dgm:presLayoutVars>
          <dgm:chMax val="1"/>
          <dgm:bulletEnabled val="1"/>
        </dgm:presLayoutVars>
      </dgm:prSet>
      <dgm:spPr/>
    </dgm:pt>
    <dgm:pt modelId="{A67CB429-5828-420A-B7B9-CC26D866AF11}" type="pres">
      <dgm:prSet presAssocID="{0F6BE3F6-D697-4CEB-94A5-CFC37689352B}" presName="descendantText" presStyleLbl="alignAcc1" presStyleIdx="0" presStyleCnt="4">
        <dgm:presLayoutVars>
          <dgm:bulletEnabled val="1"/>
        </dgm:presLayoutVars>
      </dgm:prSet>
      <dgm:spPr/>
    </dgm:pt>
    <dgm:pt modelId="{36810D7B-9115-43EF-BF32-42192538CFA2}" type="pres">
      <dgm:prSet presAssocID="{3B42CE32-85AB-4C34-8E25-F96F73669382}" presName="sp" presStyleCnt="0"/>
      <dgm:spPr/>
    </dgm:pt>
    <dgm:pt modelId="{F1362216-75D9-4F45-A844-34B99E5F8291}" type="pres">
      <dgm:prSet presAssocID="{FD7D9E34-7381-49B7-B8F0-77AA06CD7C96}" presName="composite" presStyleCnt="0"/>
      <dgm:spPr/>
    </dgm:pt>
    <dgm:pt modelId="{E99C68FE-0B07-43B7-925C-88DD0C0D77AB}" type="pres">
      <dgm:prSet presAssocID="{FD7D9E34-7381-49B7-B8F0-77AA06CD7C96}" presName="parentText" presStyleLbl="alignNode1" presStyleIdx="1" presStyleCnt="4">
        <dgm:presLayoutVars>
          <dgm:chMax val="1"/>
          <dgm:bulletEnabled val="1"/>
        </dgm:presLayoutVars>
      </dgm:prSet>
      <dgm:spPr/>
    </dgm:pt>
    <dgm:pt modelId="{0B138F44-34C9-4092-A62E-61AD9B348372}" type="pres">
      <dgm:prSet presAssocID="{FD7D9E34-7381-49B7-B8F0-77AA06CD7C96}" presName="descendantText" presStyleLbl="alignAcc1" presStyleIdx="1" presStyleCnt="4">
        <dgm:presLayoutVars>
          <dgm:bulletEnabled val="1"/>
        </dgm:presLayoutVars>
      </dgm:prSet>
      <dgm:spPr/>
    </dgm:pt>
    <dgm:pt modelId="{D486E9B1-8405-42AC-903E-99BCB40A13D2}" type="pres">
      <dgm:prSet presAssocID="{9450F173-5EFA-4DAD-818E-1E4CD3CEF999}" presName="sp" presStyleCnt="0"/>
      <dgm:spPr/>
    </dgm:pt>
    <dgm:pt modelId="{94427655-659D-412E-9BC1-0C1B97DEC27A}" type="pres">
      <dgm:prSet presAssocID="{BF9A2C3B-5DA0-45C8-82C2-FD147B33FCC9}" presName="composite" presStyleCnt="0"/>
      <dgm:spPr/>
    </dgm:pt>
    <dgm:pt modelId="{FB438F30-BBC9-4AF9-8C02-4AFD98B8391E}" type="pres">
      <dgm:prSet presAssocID="{BF9A2C3B-5DA0-45C8-82C2-FD147B33FCC9}" presName="parentText" presStyleLbl="alignNode1" presStyleIdx="2" presStyleCnt="4">
        <dgm:presLayoutVars>
          <dgm:chMax val="1"/>
          <dgm:bulletEnabled val="1"/>
        </dgm:presLayoutVars>
      </dgm:prSet>
      <dgm:spPr/>
    </dgm:pt>
    <dgm:pt modelId="{55B681EA-EAAF-426D-8D81-5CF3284C1BBC}" type="pres">
      <dgm:prSet presAssocID="{BF9A2C3B-5DA0-45C8-82C2-FD147B33FCC9}" presName="descendantText" presStyleLbl="alignAcc1" presStyleIdx="2" presStyleCnt="4">
        <dgm:presLayoutVars>
          <dgm:bulletEnabled val="1"/>
        </dgm:presLayoutVars>
      </dgm:prSet>
      <dgm:spPr/>
    </dgm:pt>
    <dgm:pt modelId="{67E76E7C-168B-441A-8303-67B07416406B}" type="pres">
      <dgm:prSet presAssocID="{A4E903EB-6D99-407E-A4D3-F6A206973DA2}" presName="sp" presStyleCnt="0"/>
      <dgm:spPr/>
    </dgm:pt>
    <dgm:pt modelId="{1AFD08B4-2981-4C9D-8364-66B7132391DE}" type="pres">
      <dgm:prSet presAssocID="{870C7751-E101-4EB8-BDDD-318CF8809752}" presName="composite" presStyleCnt="0"/>
      <dgm:spPr/>
    </dgm:pt>
    <dgm:pt modelId="{4B90EA43-38C5-4282-B8F7-6E460DCDE0D3}" type="pres">
      <dgm:prSet presAssocID="{870C7751-E101-4EB8-BDDD-318CF8809752}" presName="parentText" presStyleLbl="alignNode1" presStyleIdx="3" presStyleCnt="4">
        <dgm:presLayoutVars>
          <dgm:chMax val="1"/>
          <dgm:bulletEnabled val="1"/>
        </dgm:presLayoutVars>
      </dgm:prSet>
      <dgm:spPr/>
    </dgm:pt>
    <dgm:pt modelId="{D5873C06-7334-43ED-903F-2EDEC5FDBB1E}" type="pres">
      <dgm:prSet presAssocID="{870C7751-E101-4EB8-BDDD-318CF8809752}" presName="descendantText" presStyleLbl="alignAcc1" presStyleIdx="3" presStyleCnt="4">
        <dgm:presLayoutVars>
          <dgm:bulletEnabled val="1"/>
        </dgm:presLayoutVars>
      </dgm:prSet>
      <dgm:spPr/>
    </dgm:pt>
  </dgm:ptLst>
  <dgm:cxnLst>
    <dgm:cxn modelId="{68D40500-1C41-46D7-A148-CD198386A2D3}" srcId="{BF9A2C3B-5DA0-45C8-82C2-FD147B33FCC9}" destId="{7A1D709D-62BB-47D9-90B3-55672E3B5166}" srcOrd="0" destOrd="0" parTransId="{B8FEE824-0B76-4380-B0D3-ED3A3F209870}" sibTransId="{9AC21FE8-538D-4F88-AD38-812BF8582683}"/>
    <dgm:cxn modelId="{BEABAB03-A8A2-415A-9257-4D7D4442FBAA}" type="presOf" srcId="{C5FEB945-6B94-4077-9314-C4CC2C14DE01}" destId="{D5873C06-7334-43ED-903F-2EDEC5FDBB1E}" srcOrd="0" destOrd="0" presId="urn:microsoft.com/office/officeart/2005/8/layout/chevron2"/>
    <dgm:cxn modelId="{5D30340F-56D4-466A-928E-0032365C31DE}" type="presOf" srcId="{7A1D709D-62BB-47D9-90B3-55672E3B5166}" destId="{55B681EA-EAAF-426D-8D81-5CF3284C1BBC}" srcOrd="0" destOrd="0" presId="urn:microsoft.com/office/officeart/2005/8/layout/chevron2"/>
    <dgm:cxn modelId="{8A91A743-F752-4622-9D94-932E3932ADFE}" srcId="{870C7751-E101-4EB8-BDDD-318CF8809752}" destId="{C5FEB945-6B94-4077-9314-C4CC2C14DE01}" srcOrd="0" destOrd="0" parTransId="{1C8B9896-3C26-4003-8105-4C3CA5C097CA}" sibTransId="{C222F551-53B1-439D-875D-37C99A1DED69}"/>
    <dgm:cxn modelId="{BCA45249-C7B5-40D6-B739-338DAE779957}" srcId="{FD7D9E34-7381-49B7-B8F0-77AA06CD7C96}" destId="{6D8B7F42-408E-42D6-8B10-1D3108057E30}" srcOrd="0" destOrd="0" parTransId="{F5415E6D-C09F-4D6D-A2D0-71D11558E290}" sibTransId="{63005567-0C53-4C91-A2F6-D49C59F0FA17}"/>
    <dgm:cxn modelId="{AA95F769-F103-4F21-9B39-2DCE94D9D92A}" srcId="{C6D7ABB1-8DF3-451C-85D4-5399C3936949}" destId="{0F6BE3F6-D697-4CEB-94A5-CFC37689352B}" srcOrd="0" destOrd="0" parTransId="{63CD3120-637B-427A-BA23-B336CB8D1A44}" sibTransId="{3B42CE32-85AB-4C34-8E25-F96F73669382}"/>
    <dgm:cxn modelId="{A82C0774-62F7-4521-A309-B9DFFA73E356}" type="presOf" srcId="{2BE28FEE-F6BC-4D7E-94ED-3D97D5FCA7AD}" destId="{A67CB429-5828-420A-B7B9-CC26D866AF11}" srcOrd="0" destOrd="0" presId="urn:microsoft.com/office/officeart/2005/8/layout/chevron2"/>
    <dgm:cxn modelId="{CA56C254-D4CF-48D2-AF7C-E3CAD6132F02}" srcId="{C6D7ABB1-8DF3-451C-85D4-5399C3936949}" destId="{FD7D9E34-7381-49B7-B8F0-77AA06CD7C96}" srcOrd="1" destOrd="0" parTransId="{53CC8476-D799-416C-8DDC-385E4FD4F814}" sibTransId="{9450F173-5EFA-4DAD-818E-1E4CD3CEF999}"/>
    <dgm:cxn modelId="{FF2CEE56-FCB2-42EB-BD7F-D7BBC650FA55}" type="presOf" srcId="{C6D7ABB1-8DF3-451C-85D4-5399C3936949}" destId="{D6AECD7B-F37C-4C52-9337-8E17BB2D12DC}" srcOrd="0" destOrd="0" presId="urn:microsoft.com/office/officeart/2005/8/layout/chevron2"/>
    <dgm:cxn modelId="{BA6D52A0-DDA7-4F51-9CD1-0708D8C36129}" srcId="{0F6BE3F6-D697-4CEB-94A5-CFC37689352B}" destId="{2BE28FEE-F6BC-4D7E-94ED-3D97D5FCA7AD}" srcOrd="0" destOrd="0" parTransId="{B8A7D995-1499-4C4C-BA94-91DF027DAB96}" sibTransId="{6C735D0B-6BF6-43E0-B80B-AFB64D7C5901}"/>
    <dgm:cxn modelId="{F9C47BAD-39FC-4CE8-8A05-5AF65B320875}" srcId="{C6D7ABB1-8DF3-451C-85D4-5399C3936949}" destId="{870C7751-E101-4EB8-BDDD-318CF8809752}" srcOrd="3" destOrd="0" parTransId="{7D85145C-A5B6-491D-993B-26957C7C59AF}" sibTransId="{0ABD9012-B7A4-40E2-B1CC-37B6BF9AC6FC}"/>
    <dgm:cxn modelId="{ED04CEB5-C02E-4662-86A0-72DE87F31A0E}" type="presOf" srcId="{0F6BE3F6-D697-4CEB-94A5-CFC37689352B}" destId="{5F700B2B-2265-4FE7-B65B-389BF1C3786F}" srcOrd="0" destOrd="0" presId="urn:microsoft.com/office/officeart/2005/8/layout/chevron2"/>
    <dgm:cxn modelId="{B4014CBA-03FD-4E00-8329-B93C92E21D87}" srcId="{C6D7ABB1-8DF3-451C-85D4-5399C3936949}" destId="{BF9A2C3B-5DA0-45C8-82C2-FD147B33FCC9}" srcOrd="2" destOrd="0" parTransId="{9346F86F-D94F-4066-85F0-744F7EE29F41}" sibTransId="{A4E903EB-6D99-407E-A4D3-F6A206973DA2}"/>
    <dgm:cxn modelId="{801833D6-0BFB-43F2-966E-16AC01331C72}" type="presOf" srcId="{870C7751-E101-4EB8-BDDD-318CF8809752}" destId="{4B90EA43-38C5-4282-B8F7-6E460DCDE0D3}" srcOrd="0" destOrd="0" presId="urn:microsoft.com/office/officeart/2005/8/layout/chevron2"/>
    <dgm:cxn modelId="{9965D8F0-CB15-4E81-BFEE-93F843597E17}" type="presOf" srcId="{6D8B7F42-408E-42D6-8B10-1D3108057E30}" destId="{0B138F44-34C9-4092-A62E-61AD9B348372}" srcOrd="0" destOrd="0" presId="urn:microsoft.com/office/officeart/2005/8/layout/chevron2"/>
    <dgm:cxn modelId="{90FD7BF4-C07E-40C6-A8B6-835CA7405CD2}" type="presOf" srcId="{BF9A2C3B-5DA0-45C8-82C2-FD147B33FCC9}" destId="{FB438F30-BBC9-4AF9-8C02-4AFD98B8391E}" srcOrd="0" destOrd="0" presId="urn:microsoft.com/office/officeart/2005/8/layout/chevron2"/>
    <dgm:cxn modelId="{911EC1F7-5CDD-433E-9899-ABC74F21708D}" type="presOf" srcId="{FD7D9E34-7381-49B7-B8F0-77AA06CD7C96}" destId="{E99C68FE-0B07-43B7-925C-88DD0C0D77AB}" srcOrd="0" destOrd="0" presId="urn:microsoft.com/office/officeart/2005/8/layout/chevron2"/>
    <dgm:cxn modelId="{3693A009-782D-495E-8987-2B5A7FB69903}" type="presParOf" srcId="{D6AECD7B-F37C-4C52-9337-8E17BB2D12DC}" destId="{A90AC3CA-AE64-4A75-922A-8EE01FCE082E}" srcOrd="0" destOrd="0" presId="urn:microsoft.com/office/officeart/2005/8/layout/chevron2"/>
    <dgm:cxn modelId="{ED296B8D-0BEB-490C-BC02-11F7608C412C}" type="presParOf" srcId="{A90AC3CA-AE64-4A75-922A-8EE01FCE082E}" destId="{5F700B2B-2265-4FE7-B65B-389BF1C3786F}" srcOrd="0" destOrd="0" presId="urn:microsoft.com/office/officeart/2005/8/layout/chevron2"/>
    <dgm:cxn modelId="{B92FA6C2-9BF0-437A-92BA-0D3F16815F2A}" type="presParOf" srcId="{A90AC3CA-AE64-4A75-922A-8EE01FCE082E}" destId="{A67CB429-5828-420A-B7B9-CC26D866AF11}" srcOrd="1" destOrd="0" presId="urn:microsoft.com/office/officeart/2005/8/layout/chevron2"/>
    <dgm:cxn modelId="{907A78E6-9642-4326-91BC-A91D8FBF6117}" type="presParOf" srcId="{D6AECD7B-F37C-4C52-9337-8E17BB2D12DC}" destId="{36810D7B-9115-43EF-BF32-42192538CFA2}" srcOrd="1" destOrd="0" presId="urn:microsoft.com/office/officeart/2005/8/layout/chevron2"/>
    <dgm:cxn modelId="{3751BB72-F55A-47BB-B24B-692B41397162}" type="presParOf" srcId="{D6AECD7B-F37C-4C52-9337-8E17BB2D12DC}" destId="{F1362216-75D9-4F45-A844-34B99E5F8291}" srcOrd="2" destOrd="0" presId="urn:microsoft.com/office/officeart/2005/8/layout/chevron2"/>
    <dgm:cxn modelId="{E29B17AB-C5C5-49DA-A15C-5593BA06AAA3}" type="presParOf" srcId="{F1362216-75D9-4F45-A844-34B99E5F8291}" destId="{E99C68FE-0B07-43B7-925C-88DD0C0D77AB}" srcOrd="0" destOrd="0" presId="urn:microsoft.com/office/officeart/2005/8/layout/chevron2"/>
    <dgm:cxn modelId="{FE65D7DD-1F16-495D-AA7E-FA88811FECC1}" type="presParOf" srcId="{F1362216-75D9-4F45-A844-34B99E5F8291}" destId="{0B138F44-34C9-4092-A62E-61AD9B348372}" srcOrd="1" destOrd="0" presId="urn:microsoft.com/office/officeart/2005/8/layout/chevron2"/>
    <dgm:cxn modelId="{0B1A6039-271E-4CFE-B072-24C162244A85}" type="presParOf" srcId="{D6AECD7B-F37C-4C52-9337-8E17BB2D12DC}" destId="{D486E9B1-8405-42AC-903E-99BCB40A13D2}" srcOrd="3" destOrd="0" presId="urn:microsoft.com/office/officeart/2005/8/layout/chevron2"/>
    <dgm:cxn modelId="{EB1E6A0B-E07A-4983-99B8-093B751FD4D7}" type="presParOf" srcId="{D6AECD7B-F37C-4C52-9337-8E17BB2D12DC}" destId="{94427655-659D-412E-9BC1-0C1B97DEC27A}" srcOrd="4" destOrd="0" presId="urn:microsoft.com/office/officeart/2005/8/layout/chevron2"/>
    <dgm:cxn modelId="{6FA10F93-BC26-41DA-88E4-1DD0D0BA55E5}" type="presParOf" srcId="{94427655-659D-412E-9BC1-0C1B97DEC27A}" destId="{FB438F30-BBC9-4AF9-8C02-4AFD98B8391E}" srcOrd="0" destOrd="0" presId="urn:microsoft.com/office/officeart/2005/8/layout/chevron2"/>
    <dgm:cxn modelId="{518F9EA8-6C57-4EFA-BF9B-3B72AAE35906}" type="presParOf" srcId="{94427655-659D-412E-9BC1-0C1B97DEC27A}" destId="{55B681EA-EAAF-426D-8D81-5CF3284C1BBC}" srcOrd="1" destOrd="0" presId="urn:microsoft.com/office/officeart/2005/8/layout/chevron2"/>
    <dgm:cxn modelId="{F3AED397-0B30-48E6-8AA3-16E6595E8032}" type="presParOf" srcId="{D6AECD7B-F37C-4C52-9337-8E17BB2D12DC}" destId="{67E76E7C-168B-441A-8303-67B07416406B}" srcOrd="5" destOrd="0" presId="urn:microsoft.com/office/officeart/2005/8/layout/chevron2"/>
    <dgm:cxn modelId="{1C405468-1201-4B94-93C7-87BE6EBBFF11}" type="presParOf" srcId="{D6AECD7B-F37C-4C52-9337-8E17BB2D12DC}" destId="{1AFD08B4-2981-4C9D-8364-66B7132391DE}" srcOrd="6" destOrd="0" presId="urn:microsoft.com/office/officeart/2005/8/layout/chevron2"/>
    <dgm:cxn modelId="{87D46137-CA48-4E69-996A-5124BC4BDFD3}" type="presParOf" srcId="{1AFD08B4-2981-4C9D-8364-66B7132391DE}" destId="{4B90EA43-38C5-4282-B8F7-6E460DCDE0D3}" srcOrd="0" destOrd="0" presId="urn:microsoft.com/office/officeart/2005/8/layout/chevron2"/>
    <dgm:cxn modelId="{1F925913-C468-4B3F-A982-6FFA28A77912}" type="presParOf" srcId="{1AFD08B4-2981-4C9D-8364-66B7132391DE}" destId="{D5873C06-7334-43ED-903F-2EDEC5FDBB1E}"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6198B-BD63-4B0F-AB59-C38266A50D00}">
      <dsp:nvSpPr>
        <dsp:cNvPr id="0" name=""/>
        <dsp:cNvSpPr/>
      </dsp:nvSpPr>
      <dsp:spPr>
        <a:xfrm rot="5400000">
          <a:off x="-245635" y="246082"/>
          <a:ext cx="1637567" cy="1146297"/>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it-IT" sz="3400" kern="1200" dirty="0"/>
            <a:t>1</a:t>
          </a:r>
        </a:p>
      </dsp:txBody>
      <dsp:txXfrm rot="-5400000">
        <a:off x="1" y="573596"/>
        <a:ext cx="1146297" cy="491270"/>
      </dsp:txXfrm>
    </dsp:sp>
    <dsp:sp modelId="{08133B0A-B01A-4268-AA45-1D30179828D8}">
      <dsp:nvSpPr>
        <dsp:cNvPr id="0" name=""/>
        <dsp:cNvSpPr/>
      </dsp:nvSpPr>
      <dsp:spPr>
        <a:xfrm rot="5400000">
          <a:off x="5527339" y="-4380594"/>
          <a:ext cx="1064418" cy="9826502"/>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a:t>Trade/Culture dilemma</a:t>
          </a:r>
        </a:p>
        <a:p>
          <a:pPr marL="285750" lvl="1" indent="-285750" algn="l" defTabSz="1422400">
            <a:lnSpc>
              <a:spcPct val="90000"/>
            </a:lnSpc>
            <a:spcBef>
              <a:spcPct val="0"/>
            </a:spcBef>
            <a:spcAft>
              <a:spcPct val="15000"/>
            </a:spcAft>
            <a:buChar char="•"/>
          </a:pPr>
          <a:r>
            <a:rPr lang="it-IT" sz="3200" kern="1200" dirty="0"/>
            <a:t>Cultural </a:t>
          </a:r>
          <a:r>
            <a:rPr lang="it-IT" sz="3200" kern="1200" dirty="0" err="1"/>
            <a:t>exception</a:t>
          </a:r>
          <a:endParaRPr lang="it-IT" sz="3200" kern="1200" dirty="0"/>
        </a:p>
      </dsp:txBody>
      <dsp:txXfrm rot="-5400000">
        <a:off x="1146298" y="52408"/>
        <a:ext cx="9774541" cy="960496"/>
      </dsp:txXfrm>
    </dsp:sp>
    <dsp:sp modelId="{613BFD28-900C-4E4F-9E2F-893D795481AE}">
      <dsp:nvSpPr>
        <dsp:cNvPr id="0" name=""/>
        <dsp:cNvSpPr/>
      </dsp:nvSpPr>
      <dsp:spPr>
        <a:xfrm rot="5400000">
          <a:off x="-245635" y="1689832"/>
          <a:ext cx="1637567" cy="1146297"/>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it-IT" sz="3400" kern="1200" dirty="0"/>
            <a:t>2</a:t>
          </a:r>
        </a:p>
      </dsp:txBody>
      <dsp:txXfrm rot="-5400000">
        <a:off x="1" y="2017346"/>
        <a:ext cx="1146297" cy="491270"/>
      </dsp:txXfrm>
    </dsp:sp>
    <dsp:sp modelId="{2B78454B-F54F-4EA9-86D0-95A3AD6BAF5B}">
      <dsp:nvSpPr>
        <dsp:cNvPr id="0" name=""/>
        <dsp:cNvSpPr/>
      </dsp:nvSpPr>
      <dsp:spPr>
        <a:xfrm rot="5400000">
          <a:off x="5527339" y="-2936844"/>
          <a:ext cx="1064418" cy="9826502"/>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a:t>UNESCO Convention 2005</a:t>
          </a:r>
        </a:p>
        <a:p>
          <a:pPr marL="285750" lvl="1" indent="-285750" algn="l" defTabSz="1422400">
            <a:lnSpc>
              <a:spcPct val="90000"/>
            </a:lnSpc>
            <a:spcBef>
              <a:spcPct val="0"/>
            </a:spcBef>
            <a:spcAft>
              <a:spcPct val="15000"/>
            </a:spcAft>
            <a:buChar char="•"/>
          </a:pPr>
          <a:r>
            <a:rPr lang="it-IT" sz="3200" kern="1200" dirty="0"/>
            <a:t>EU </a:t>
          </a:r>
          <a:r>
            <a:rPr lang="it-IT" sz="3200" kern="1200" dirty="0" err="1"/>
            <a:t>FTAs</a:t>
          </a:r>
          <a:r>
            <a:rPr lang="it-IT" sz="3200" kern="1200" dirty="0"/>
            <a:t> and culture</a:t>
          </a:r>
        </a:p>
      </dsp:txBody>
      <dsp:txXfrm rot="-5400000">
        <a:off x="1146298" y="1496158"/>
        <a:ext cx="9774541" cy="960496"/>
      </dsp:txXfrm>
    </dsp:sp>
    <dsp:sp modelId="{23F401CA-7146-4360-A981-4F9FC9280B84}">
      <dsp:nvSpPr>
        <dsp:cNvPr id="0" name=""/>
        <dsp:cNvSpPr/>
      </dsp:nvSpPr>
      <dsp:spPr>
        <a:xfrm rot="5400000">
          <a:off x="-245635" y="3133582"/>
          <a:ext cx="1637567" cy="1146297"/>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it-IT" sz="3400" kern="1200" dirty="0"/>
            <a:t>3</a:t>
          </a:r>
        </a:p>
      </dsp:txBody>
      <dsp:txXfrm rot="-5400000">
        <a:off x="1" y="3461096"/>
        <a:ext cx="1146297" cy="491270"/>
      </dsp:txXfrm>
    </dsp:sp>
    <dsp:sp modelId="{AF7A03E9-C329-4586-9CFF-82383F18FD42}">
      <dsp:nvSpPr>
        <dsp:cNvPr id="0" name=""/>
        <dsp:cNvSpPr/>
      </dsp:nvSpPr>
      <dsp:spPr>
        <a:xfrm rot="5400000">
          <a:off x="5527339" y="-1493094"/>
          <a:ext cx="1064418" cy="9826502"/>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it-IT" sz="3200" kern="1200" dirty="0" err="1"/>
            <a:t>Thematic</a:t>
          </a:r>
          <a:r>
            <a:rPr lang="it-IT" sz="3200" kern="1200" dirty="0"/>
            <a:t> </a:t>
          </a:r>
          <a:r>
            <a:rPr lang="it-IT" sz="3200" kern="1200" dirty="0" err="1"/>
            <a:t>Indicators</a:t>
          </a:r>
          <a:r>
            <a:rPr lang="it-IT" sz="3200" kern="1200" dirty="0"/>
            <a:t> for culture in the Agenda 2030</a:t>
          </a:r>
        </a:p>
        <a:p>
          <a:pPr marL="285750" lvl="1" indent="-285750" algn="l" defTabSz="1422400">
            <a:lnSpc>
              <a:spcPct val="90000"/>
            </a:lnSpc>
            <a:spcBef>
              <a:spcPct val="0"/>
            </a:spcBef>
            <a:spcAft>
              <a:spcPct val="15000"/>
            </a:spcAft>
            <a:buChar char="•"/>
          </a:pPr>
          <a:r>
            <a:rPr lang="it-IT" sz="3200" kern="1200" dirty="0" err="1"/>
            <a:t>Conclusion</a:t>
          </a:r>
          <a:endParaRPr lang="it-IT" sz="3200" kern="1200" dirty="0"/>
        </a:p>
      </dsp:txBody>
      <dsp:txXfrm rot="-5400000">
        <a:off x="1146298" y="2939908"/>
        <a:ext cx="9774541" cy="960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700B2B-2265-4FE7-B65B-389BF1C3786F}">
      <dsp:nvSpPr>
        <dsp:cNvPr id="0" name=""/>
        <dsp:cNvSpPr/>
      </dsp:nvSpPr>
      <dsp:spPr>
        <a:xfrm rot="5400000">
          <a:off x="-186941" y="189336"/>
          <a:ext cx="1246279" cy="872395"/>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kern="1200" dirty="0"/>
            <a:t>1</a:t>
          </a:r>
        </a:p>
      </dsp:txBody>
      <dsp:txXfrm rot="-5400000">
        <a:off x="2" y="438592"/>
        <a:ext cx="872395" cy="373884"/>
      </dsp:txXfrm>
    </dsp:sp>
    <dsp:sp modelId="{A67CB429-5828-420A-B7B9-CC26D866AF11}">
      <dsp:nvSpPr>
        <dsp:cNvPr id="0" name=""/>
        <dsp:cNvSpPr/>
      </dsp:nvSpPr>
      <dsp:spPr>
        <a:xfrm rot="5400000">
          <a:off x="6049098" y="-5174308"/>
          <a:ext cx="810081" cy="11163487"/>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63144" tIns="23495" rIns="23495" bIns="23495" numCol="1" spcCol="1270" anchor="ctr" anchorCtr="0">
          <a:noAutofit/>
        </a:bodyPr>
        <a:lstStyle/>
        <a:p>
          <a:pPr marL="285750" lvl="1" indent="-285750" algn="l" defTabSz="1644650">
            <a:lnSpc>
              <a:spcPct val="90000"/>
            </a:lnSpc>
            <a:spcBef>
              <a:spcPct val="0"/>
            </a:spcBef>
            <a:spcAft>
              <a:spcPct val="15000"/>
            </a:spcAft>
            <a:buChar char="•"/>
          </a:pPr>
          <a:r>
            <a:rPr lang="it-IT" sz="3700" kern="1200" dirty="0"/>
            <a:t>Trade/Culture dilemma</a:t>
          </a:r>
        </a:p>
      </dsp:txBody>
      <dsp:txXfrm rot="-5400000">
        <a:off x="872396" y="41939"/>
        <a:ext cx="11123942" cy="730991"/>
      </dsp:txXfrm>
    </dsp:sp>
    <dsp:sp modelId="{E99C68FE-0B07-43B7-925C-88DD0C0D77AB}">
      <dsp:nvSpPr>
        <dsp:cNvPr id="0" name=""/>
        <dsp:cNvSpPr/>
      </dsp:nvSpPr>
      <dsp:spPr>
        <a:xfrm rot="5400000">
          <a:off x="-186941" y="1288879"/>
          <a:ext cx="1246279" cy="872395"/>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kern="1200" dirty="0"/>
            <a:t>2</a:t>
          </a:r>
        </a:p>
      </dsp:txBody>
      <dsp:txXfrm rot="-5400000">
        <a:off x="2" y="1538135"/>
        <a:ext cx="872395" cy="373884"/>
      </dsp:txXfrm>
    </dsp:sp>
    <dsp:sp modelId="{0B138F44-34C9-4092-A62E-61AD9B348372}">
      <dsp:nvSpPr>
        <dsp:cNvPr id="0" name=""/>
        <dsp:cNvSpPr/>
      </dsp:nvSpPr>
      <dsp:spPr>
        <a:xfrm rot="5400000">
          <a:off x="6049098" y="-4074765"/>
          <a:ext cx="810081" cy="11163487"/>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63144" tIns="23495" rIns="23495" bIns="23495" numCol="1" spcCol="1270" anchor="ctr" anchorCtr="0">
          <a:noAutofit/>
        </a:bodyPr>
        <a:lstStyle/>
        <a:p>
          <a:pPr marL="285750" lvl="1" indent="-285750" algn="l" defTabSz="1644650">
            <a:lnSpc>
              <a:spcPct val="90000"/>
            </a:lnSpc>
            <a:spcBef>
              <a:spcPct val="0"/>
            </a:spcBef>
            <a:spcAft>
              <a:spcPct val="15000"/>
            </a:spcAft>
            <a:buChar char="•"/>
          </a:pPr>
          <a:r>
            <a:rPr lang="it-IT" sz="3700" kern="1200" dirty="0"/>
            <a:t>UNESCO Convention (2005)</a:t>
          </a:r>
        </a:p>
      </dsp:txBody>
      <dsp:txXfrm rot="-5400000">
        <a:off x="872396" y="1141482"/>
        <a:ext cx="11123942" cy="730991"/>
      </dsp:txXfrm>
    </dsp:sp>
    <dsp:sp modelId="{FB438F30-BBC9-4AF9-8C02-4AFD98B8391E}">
      <dsp:nvSpPr>
        <dsp:cNvPr id="0" name=""/>
        <dsp:cNvSpPr/>
      </dsp:nvSpPr>
      <dsp:spPr>
        <a:xfrm rot="5400000">
          <a:off x="-186941" y="2388422"/>
          <a:ext cx="1246279" cy="872395"/>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kern="1200" dirty="0"/>
            <a:t>3</a:t>
          </a:r>
        </a:p>
      </dsp:txBody>
      <dsp:txXfrm rot="-5400000">
        <a:off x="2" y="2637678"/>
        <a:ext cx="872395" cy="373884"/>
      </dsp:txXfrm>
    </dsp:sp>
    <dsp:sp modelId="{55B681EA-EAAF-426D-8D81-5CF3284C1BBC}">
      <dsp:nvSpPr>
        <dsp:cNvPr id="0" name=""/>
        <dsp:cNvSpPr/>
      </dsp:nvSpPr>
      <dsp:spPr>
        <a:xfrm rot="5400000">
          <a:off x="6049098" y="-2975222"/>
          <a:ext cx="810081" cy="11163487"/>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63144" tIns="23495" rIns="23495" bIns="23495" numCol="1" spcCol="1270" anchor="ctr" anchorCtr="0">
          <a:noAutofit/>
        </a:bodyPr>
        <a:lstStyle/>
        <a:p>
          <a:pPr marL="285750" lvl="1" indent="-285750" algn="l" defTabSz="1644650">
            <a:lnSpc>
              <a:spcPct val="90000"/>
            </a:lnSpc>
            <a:spcBef>
              <a:spcPct val="0"/>
            </a:spcBef>
            <a:spcAft>
              <a:spcPct val="15000"/>
            </a:spcAft>
            <a:buChar char="•"/>
          </a:pPr>
          <a:r>
            <a:rPr lang="it-IT" sz="3700" kern="1200" dirty="0" err="1"/>
            <a:t>EU’s</a:t>
          </a:r>
          <a:r>
            <a:rPr lang="it-IT" sz="3700" kern="1200" dirty="0"/>
            <a:t> </a:t>
          </a:r>
          <a:r>
            <a:rPr lang="it-IT" sz="3700" kern="1200" dirty="0" err="1"/>
            <a:t>traditional</a:t>
          </a:r>
          <a:r>
            <a:rPr lang="it-IT" sz="3700" kern="1200" dirty="0"/>
            <a:t> position in </a:t>
          </a:r>
          <a:r>
            <a:rPr lang="it-IT" sz="3700" kern="1200" dirty="0" err="1"/>
            <a:t>FTAs</a:t>
          </a:r>
          <a:r>
            <a:rPr lang="it-IT" sz="3700" kern="1200" dirty="0"/>
            <a:t> </a:t>
          </a:r>
        </a:p>
      </dsp:txBody>
      <dsp:txXfrm rot="-5400000">
        <a:off x="872396" y="2241025"/>
        <a:ext cx="11123942" cy="730991"/>
      </dsp:txXfrm>
    </dsp:sp>
    <dsp:sp modelId="{4B90EA43-38C5-4282-B8F7-6E460DCDE0D3}">
      <dsp:nvSpPr>
        <dsp:cNvPr id="0" name=""/>
        <dsp:cNvSpPr/>
      </dsp:nvSpPr>
      <dsp:spPr>
        <a:xfrm rot="5400000">
          <a:off x="-186941" y="3487964"/>
          <a:ext cx="1246279" cy="872395"/>
        </a:xfrm>
        <a:prstGeom prst="chevron">
          <a:avLst/>
        </a:prstGeom>
        <a:solidFill>
          <a:srgbClr val="C00000"/>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it-IT" sz="2500" kern="1200" dirty="0"/>
            <a:t>4</a:t>
          </a:r>
        </a:p>
      </dsp:txBody>
      <dsp:txXfrm rot="-5400000">
        <a:off x="2" y="3737220"/>
        <a:ext cx="872395" cy="373884"/>
      </dsp:txXfrm>
    </dsp:sp>
    <dsp:sp modelId="{D5873C06-7334-43ED-903F-2EDEC5FDBB1E}">
      <dsp:nvSpPr>
        <dsp:cNvPr id="0" name=""/>
        <dsp:cNvSpPr/>
      </dsp:nvSpPr>
      <dsp:spPr>
        <a:xfrm rot="5400000">
          <a:off x="6049098" y="-1875680"/>
          <a:ext cx="810081" cy="11163487"/>
        </a:xfrm>
        <a:prstGeom prst="round2SameRect">
          <a:avLst/>
        </a:prstGeom>
        <a:solidFill>
          <a:schemeClr val="lt1">
            <a:alpha val="90000"/>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263144" tIns="23495" rIns="23495" bIns="23495" numCol="1" spcCol="1270" anchor="ctr" anchorCtr="0">
          <a:noAutofit/>
        </a:bodyPr>
        <a:lstStyle/>
        <a:p>
          <a:pPr marL="285750" lvl="1" indent="-285750" algn="l" defTabSz="1644650">
            <a:lnSpc>
              <a:spcPct val="90000"/>
            </a:lnSpc>
            <a:spcBef>
              <a:spcPct val="0"/>
            </a:spcBef>
            <a:spcAft>
              <a:spcPct val="15000"/>
            </a:spcAft>
            <a:buChar char="•"/>
          </a:pPr>
          <a:r>
            <a:rPr lang="it-IT" sz="3700" kern="1200" dirty="0" err="1"/>
            <a:t>Thematic</a:t>
          </a:r>
          <a:r>
            <a:rPr lang="it-IT" sz="3700" kern="1200" dirty="0"/>
            <a:t> </a:t>
          </a:r>
          <a:r>
            <a:rPr lang="it-IT" sz="3700" kern="1200" dirty="0" err="1"/>
            <a:t>Indicators</a:t>
          </a:r>
          <a:r>
            <a:rPr lang="it-IT" sz="3700" kern="1200" dirty="0"/>
            <a:t> for culture in the Agenda 2030</a:t>
          </a:r>
        </a:p>
      </dsp:txBody>
      <dsp:txXfrm rot="-5400000">
        <a:off x="872396" y="3340567"/>
        <a:ext cx="11123942" cy="73099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DAC39-B0B2-4E41-8983-C88C5B2B108B}" type="datetimeFigureOut">
              <a:rPr lang="it-IT" smtClean="0"/>
              <a:t>10/11/2023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89B77-1021-4F7D-8C80-9F70FAE0555E}" type="slidenum">
              <a:rPr lang="it-IT" smtClean="0"/>
              <a:t>‹N›</a:t>
            </a:fld>
            <a:endParaRPr lang="it-IT"/>
          </a:p>
        </p:txBody>
      </p:sp>
    </p:spTree>
    <p:extLst>
      <p:ext uri="{BB962C8B-B14F-4D97-AF65-F5344CB8AC3E}">
        <p14:creationId xmlns:p14="http://schemas.microsoft.com/office/powerpoint/2010/main" val="424566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5ACF3DEF-563E-4512-BC9E-142AD405B0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27100"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27100"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27100"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27100" eaLnBrk="0" hangingPunct="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271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271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271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271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pPr>
            <a:fld id="{F8418791-5458-465D-9B8F-653AB49C285A}" type="slidenum">
              <a:rPr lang="it-IT" altLang="it-IT"/>
              <a:pPr eaLnBrk="1" hangingPunct="1">
                <a:spcBef>
                  <a:spcPct val="0"/>
                </a:spcBef>
              </a:pPr>
              <a:t>1</a:t>
            </a:fld>
            <a:endParaRPr lang="it-IT" altLang="it-IT" dirty="0"/>
          </a:p>
        </p:txBody>
      </p:sp>
      <p:sp>
        <p:nvSpPr>
          <p:cNvPr id="67587" name="Rectangle 2">
            <a:extLst>
              <a:ext uri="{FF2B5EF4-FFF2-40B4-BE49-F238E27FC236}">
                <a16:creationId xmlns:a16="http://schemas.microsoft.com/office/drawing/2014/main" id="{92F9058D-8CB4-4E37-A9FF-C9FAB4FBD648}"/>
              </a:ext>
            </a:extLst>
          </p:cNvPr>
          <p:cNvSpPr>
            <a:spLocks noGrp="1" noRot="1" noChangeAspect="1" noChangeArrowheads="1" noTextEdit="1"/>
          </p:cNvSpPr>
          <p:nvPr>
            <p:ph type="sldImg"/>
          </p:nvPr>
        </p:nvSpPr>
        <p:spPr>
          <a:xfrm>
            <a:off x="92075" y="744538"/>
            <a:ext cx="6615113" cy="3722687"/>
          </a:xfrm>
          <a:ln/>
        </p:spPr>
      </p:sp>
      <p:sp>
        <p:nvSpPr>
          <p:cNvPr id="67588" name="Rectangle 3">
            <a:extLst>
              <a:ext uri="{FF2B5EF4-FFF2-40B4-BE49-F238E27FC236}">
                <a16:creationId xmlns:a16="http://schemas.microsoft.com/office/drawing/2014/main" id="{F67D4286-4859-472F-8356-B368FBABDD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dirty="0">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B889B77-1021-4F7D-8C80-9F70FAE0555E}" type="slidenum">
              <a:rPr lang="it-IT" smtClean="0"/>
              <a:t>2</a:t>
            </a:fld>
            <a:endParaRPr lang="it-IT"/>
          </a:p>
        </p:txBody>
      </p:sp>
    </p:spTree>
    <p:extLst>
      <p:ext uri="{BB962C8B-B14F-4D97-AF65-F5344CB8AC3E}">
        <p14:creationId xmlns:p14="http://schemas.microsoft.com/office/powerpoint/2010/main" val="312363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just"/>
            <a:r>
              <a:rPr lang="it-IT" dirty="0"/>
              <a:t>Here </a:t>
            </a:r>
            <a:r>
              <a:rPr lang="it-IT" dirty="0" err="1"/>
              <a:t>you</a:t>
            </a:r>
            <a:r>
              <a:rPr lang="it-IT" dirty="0"/>
              <a:t> can </a:t>
            </a:r>
            <a:r>
              <a:rPr lang="it-IT" dirty="0" err="1"/>
              <a:t>see</a:t>
            </a:r>
            <a:r>
              <a:rPr lang="it-IT" dirty="0"/>
              <a:t> the set of </a:t>
            </a:r>
            <a:r>
              <a:rPr lang="it-IT" dirty="0" err="1"/>
              <a:t>indicators</a:t>
            </a:r>
            <a:r>
              <a:rPr lang="it-IT" dirty="0"/>
              <a:t> </a:t>
            </a:r>
            <a:r>
              <a:rPr lang="it-IT" dirty="0" err="1"/>
              <a:t>developed</a:t>
            </a:r>
            <a:r>
              <a:rPr lang="it-IT" dirty="0"/>
              <a:t> by the UNESCO for </a:t>
            </a:r>
            <a:r>
              <a:rPr lang="it-IT" dirty="0" err="1"/>
              <a:t>analising</a:t>
            </a:r>
            <a:r>
              <a:rPr lang="it-IT" dirty="0"/>
              <a:t> the impact of culture in the </a:t>
            </a:r>
            <a:r>
              <a:rPr lang="it-IT" dirty="0" err="1"/>
              <a:t>SDGs</a:t>
            </a:r>
            <a:r>
              <a:rPr lang="it-IT" dirty="0"/>
              <a:t> and in </a:t>
            </a:r>
            <a:r>
              <a:rPr lang="it-IT" dirty="0" err="1"/>
              <a:t>particular</a:t>
            </a:r>
            <a:r>
              <a:rPr lang="it-IT" dirty="0"/>
              <a:t> the </a:t>
            </a:r>
            <a:r>
              <a:rPr lang="it-IT" dirty="0" err="1"/>
              <a:t>dimension</a:t>
            </a:r>
            <a:r>
              <a:rPr lang="it-IT" dirty="0"/>
              <a:t> Environment &amp; </a:t>
            </a:r>
            <a:r>
              <a:rPr lang="it-IT" dirty="0" err="1"/>
              <a:t>Resilience</a:t>
            </a:r>
            <a:r>
              <a:rPr lang="it-IT" dirty="0"/>
              <a:t> </a:t>
            </a:r>
            <a:r>
              <a:rPr lang="en-US" dirty="0"/>
              <a:t>provides a framework for evaluate the role and contribution of culture to sustainable human settlements with particular attention to culture and natural heritage and the urban environment, echoing the 'planet' pillar of the SDG. The second dimension Prosperity &amp; Livelihoods provides a framework for evaluate the contribution of culture in driving and enable more inclusive and sustainable economies, in line with the 'Prosperity' pillar of the SDGs, generating income and employment, as well as stimulating revenue through cultural goods, services and businesses. The third dimension Knowledge &amp; Skills provides a framework for assessing the contribution of culture in building knowledge and skills including local knowledge and cultural diversity. It focuses specifically on the contribution of culture to the transmission of local cultural values, knowledge and skills. The last dimension Inclusion &amp; </a:t>
            </a:r>
            <a:r>
              <a:rPr lang="en-US" dirty="0" err="1"/>
              <a:t>Partecipation</a:t>
            </a:r>
            <a:r>
              <a:rPr lang="en-US" dirty="0"/>
              <a:t> provides a framework for assessing the contribution of culture in building social cohesion, as well as in fostering inclusion and participation. It focuses on the abilities of people to access culture, the right of all people to participate in cultural life, and their freedom in cultural expression. These indicators are used to help experts in the field to assess with concrete data what is the actual approach of culture to sustainable development to be able to demonstrate what is said about the centrality of culture and its close connection with numerous current issues. </a:t>
            </a:r>
          </a:p>
          <a:p>
            <a:pPr algn="just"/>
            <a:r>
              <a:rPr lang="en-US" dirty="0"/>
              <a:t>It is also thanks to the constant commitment of international organizations such as UNESCO and the EU itself that such important goals can be achieved, so we can only hope that the efforts of the EU and the individual member states in the field of culture will continue to keep up with the challenges that arise from time to time. </a:t>
            </a:r>
          </a:p>
          <a:p>
            <a:pPr algn="just"/>
            <a:endParaRPr lang="it-IT" dirty="0"/>
          </a:p>
          <a:p>
            <a:endParaRPr lang="it-IT" dirty="0"/>
          </a:p>
        </p:txBody>
      </p:sp>
      <p:sp>
        <p:nvSpPr>
          <p:cNvPr id="4" name="Segnaposto numero diapositiva 3"/>
          <p:cNvSpPr>
            <a:spLocks noGrp="1"/>
          </p:cNvSpPr>
          <p:nvPr>
            <p:ph type="sldNum" sz="quarter" idx="5"/>
          </p:nvPr>
        </p:nvSpPr>
        <p:spPr/>
        <p:txBody>
          <a:bodyPr/>
          <a:lstStyle/>
          <a:p>
            <a:fld id="{1B889B77-1021-4F7D-8C80-9F70FAE0555E}" type="slidenum">
              <a:rPr lang="it-IT" smtClean="0"/>
              <a:t>3</a:t>
            </a:fld>
            <a:endParaRPr lang="it-IT"/>
          </a:p>
        </p:txBody>
      </p:sp>
    </p:spTree>
    <p:extLst>
      <p:ext uri="{BB962C8B-B14F-4D97-AF65-F5344CB8AC3E}">
        <p14:creationId xmlns:p14="http://schemas.microsoft.com/office/powerpoint/2010/main" val="295334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B889B77-1021-4F7D-8C80-9F70FAE0555E}" type="slidenum">
              <a:rPr lang="it-IT" smtClean="0"/>
              <a:t>4</a:t>
            </a:fld>
            <a:endParaRPr lang="it-IT"/>
          </a:p>
        </p:txBody>
      </p:sp>
    </p:spTree>
    <p:extLst>
      <p:ext uri="{BB962C8B-B14F-4D97-AF65-F5344CB8AC3E}">
        <p14:creationId xmlns:p14="http://schemas.microsoft.com/office/powerpoint/2010/main" val="2907031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B889B77-1021-4F7D-8C80-9F70FAE0555E}" type="slidenum">
              <a:rPr lang="it-IT" smtClean="0"/>
              <a:t>6</a:t>
            </a:fld>
            <a:endParaRPr lang="it-IT"/>
          </a:p>
        </p:txBody>
      </p:sp>
    </p:spTree>
    <p:extLst>
      <p:ext uri="{BB962C8B-B14F-4D97-AF65-F5344CB8AC3E}">
        <p14:creationId xmlns:p14="http://schemas.microsoft.com/office/powerpoint/2010/main" val="111015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B889B77-1021-4F7D-8C80-9F70FAE0555E}" type="slidenum">
              <a:rPr lang="it-IT" smtClean="0"/>
              <a:t>7</a:t>
            </a:fld>
            <a:endParaRPr lang="it-IT"/>
          </a:p>
        </p:txBody>
      </p:sp>
    </p:spTree>
    <p:extLst>
      <p:ext uri="{BB962C8B-B14F-4D97-AF65-F5344CB8AC3E}">
        <p14:creationId xmlns:p14="http://schemas.microsoft.com/office/powerpoint/2010/main" val="2977074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a:prstGeom prst="rect">
            <a:avLst/>
          </a:prstGeom>
        </p:spPr>
        <p:txBody>
          <a:bodyPr/>
          <a:lstStyle/>
          <a:p>
            <a:r>
              <a:rPr lang="it-IT"/>
              <a:t>Fare clic per modificare lo stile del titolo dello schema</a:t>
            </a:r>
          </a:p>
        </p:txBody>
      </p:sp>
      <p:sp>
        <p:nvSpPr>
          <p:cNvPr id="3" name="Segnaposto contenuto 2"/>
          <p:cNvSpPr>
            <a:spLocks noGrp="1"/>
          </p:cNvSpPr>
          <p:nvPr>
            <p:ph idx="1"/>
          </p:nvPr>
        </p:nvSpPr>
        <p:spPr>
          <a:xfrm>
            <a:off x="609600" y="1600201"/>
            <a:ext cx="10972800" cy="4525963"/>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1382320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497523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extLst>
      <p:ext uri="{BB962C8B-B14F-4D97-AF65-F5344CB8AC3E}">
        <p14:creationId xmlns:p14="http://schemas.microsoft.com/office/powerpoint/2010/main" val="27393347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744118"/>
          </a:xfrm>
          <a:prstGeom prst="rect">
            <a:avLst/>
          </a:prstGeom>
        </p:spPr>
        <p:txBody>
          <a:bodyPr/>
          <a:lstStyle>
            <a:lvl1pPr marL="285743" indent="-285743">
              <a:buFont typeface="Wingdings" panose="05000000000000000000" pitchFamily="2" charset="2"/>
              <a:buChar char="§"/>
              <a:defRPr sz="1800" baseline="0">
                <a:latin typeface="Century Gothic" panose="020B0502020202020204" pitchFamily="34" charset="0"/>
              </a:defRPr>
            </a:lvl1pPr>
            <a:lvl2pPr marL="742931" indent="-285743">
              <a:buFont typeface="Wingdings" panose="05000000000000000000" pitchFamily="2" charset="2"/>
              <a:buChar char="§"/>
              <a:defRPr sz="1800">
                <a:latin typeface="+mn-lt"/>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5"/>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6874662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5"/>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6"/>
            <a:ext cx="11233149" cy="4320381"/>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Tree>
    <p:extLst>
      <p:ext uri="{BB962C8B-B14F-4D97-AF65-F5344CB8AC3E}">
        <p14:creationId xmlns:p14="http://schemas.microsoft.com/office/powerpoint/2010/main" val="378250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7" y="2781301"/>
            <a:ext cx="10369551" cy="2879948"/>
          </a:xfrm>
          <a:prstGeom prst="rect">
            <a:avLst/>
          </a:prstGeom>
        </p:spPr>
        <p:txBody>
          <a:bodyPr/>
          <a:lstStyle>
            <a:lvl1pPr marL="0" indent="0">
              <a:buNone/>
              <a:defRPr sz="1800" baseline="0">
                <a:latin typeface="+mn-lt"/>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mn-lt"/>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5"/>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37071029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5" y="1700810"/>
            <a:ext cx="9122833" cy="4105275"/>
          </a:xfrm>
          <a:prstGeom prst="rect">
            <a:avLst/>
          </a:prstGeom>
        </p:spPr>
        <p:txBody>
          <a:bodyPr/>
          <a:lstStyle>
            <a:lvl1pPr marL="0" indent="0">
              <a:buNone/>
              <a:defRPr sz="1800">
                <a:latin typeface="+mn-lt"/>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5"/>
            <a:ext cx="11233149" cy="648071"/>
          </a:xfrm>
          <a:prstGeom prst="rect">
            <a:avLst/>
          </a:prstGeom>
        </p:spPr>
        <p:txBody>
          <a:bodyPr/>
          <a:lstStyle>
            <a:lvl1pPr marL="0" indent="0">
              <a:lnSpc>
                <a:spcPts val="2200"/>
              </a:lnSpc>
              <a:buNone/>
              <a:defRPr sz="2400" b="1">
                <a:solidFill>
                  <a:srgbClr val="BD2B0B"/>
                </a:solidFill>
                <a:latin typeface="+mj-lt"/>
              </a:defRPr>
            </a:lvl1pPr>
          </a:lstStyle>
          <a:p>
            <a:pPr lvl="0"/>
            <a:r>
              <a:rPr lang="it-IT" dirty="0"/>
              <a:t>Fare clic per modificare il titolo della diapositiva</a:t>
            </a:r>
          </a:p>
        </p:txBody>
      </p:sp>
    </p:spTree>
    <p:extLst>
      <p:ext uri="{BB962C8B-B14F-4D97-AF65-F5344CB8AC3E}">
        <p14:creationId xmlns:p14="http://schemas.microsoft.com/office/powerpoint/2010/main" val="8484325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9" descr="BANDA ROSSA OPT BOLOGNA RAST">
            <a:extLst>
              <a:ext uri="{FF2B5EF4-FFF2-40B4-BE49-F238E27FC236}">
                <a16:creationId xmlns:a16="http://schemas.microsoft.com/office/drawing/2014/main" id="{2ACB51E9-B24D-43C1-9FC0-365FF092AF4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6454775"/>
            <a:ext cx="12192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23">
            <a:extLst>
              <a:ext uri="{FF2B5EF4-FFF2-40B4-BE49-F238E27FC236}">
                <a16:creationId xmlns:a16="http://schemas.microsoft.com/office/drawing/2014/main" id="{A758E9D3-4B31-46F5-B45A-D1D0F7268DDE}"/>
              </a:ext>
            </a:extLst>
          </p:cNvPr>
          <p:cNvSpPr>
            <a:spLocks noChangeShapeType="1"/>
          </p:cNvSpPr>
          <p:nvPr userDrawn="1"/>
        </p:nvSpPr>
        <p:spPr bwMode="auto">
          <a:xfrm>
            <a:off x="11089217" y="6424614"/>
            <a:ext cx="0" cy="3524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28" name="Line 24">
            <a:extLst>
              <a:ext uri="{FF2B5EF4-FFF2-40B4-BE49-F238E27FC236}">
                <a16:creationId xmlns:a16="http://schemas.microsoft.com/office/drawing/2014/main" id="{CFE45084-35C4-4CA8-99A8-33AC59DD5D91}"/>
              </a:ext>
            </a:extLst>
          </p:cNvPr>
          <p:cNvSpPr>
            <a:spLocks noChangeShapeType="1"/>
          </p:cNvSpPr>
          <p:nvPr userDrawn="1"/>
        </p:nvSpPr>
        <p:spPr bwMode="auto">
          <a:xfrm>
            <a:off x="11089217" y="6092826"/>
            <a:ext cx="0" cy="360363"/>
          </a:xfrm>
          <a:prstGeom prst="line">
            <a:avLst/>
          </a:prstGeom>
          <a:noFill/>
          <a:ln w="38100">
            <a:solidFill>
              <a:srgbClr val="5F5F5F"/>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1029" name="Picture 25" descr="Alma-Mater TAGLIATO">
            <a:extLst>
              <a:ext uri="{FF2B5EF4-FFF2-40B4-BE49-F238E27FC236}">
                <a16:creationId xmlns:a16="http://schemas.microsoft.com/office/drawing/2014/main" id="{4F926714-BFDE-4662-9AFF-28B3FBBE118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207964"/>
            <a:ext cx="17229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26">
            <a:extLst>
              <a:ext uri="{FF2B5EF4-FFF2-40B4-BE49-F238E27FC236}">
                <a16:creationId xmlns:a16="http://schemas.microsoft.com/office/drawing/2014/main" id="{CF21695E-A799-45F3-A57A-FBF072FF95FC}"/>
              </a:ext>
            </a:extLst>
          </p:cNvPr>
          <p:cNvSpPr>
            <a:spLocks noChangeShapeType="1"/>
          </p:cNvSpPr>
          <p:nvPr userDrawn="1"/>
        </p:nvSpPr>
        <p:spPr bwMode="auto">
          <a:xfrm>
            <a:off x="122767" y="1"/>
            <a:ext cx="0" cy="1871663"/>
          </a:xfrm>
          <a:prstGeom prst="line">
            <a:avLst/>
          </a:prstGeom>
          <a:noFill/>
          <a:ln w="190500">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031" name="Line 27">
            <a:extLst>
              <a:ext uri="{FF2B5EF4-FFF2-40B4-BE49-F238E27FC236}">
                <a16:creationId xmlns:a16="http://schemas.microsoft.com/office/drawing/2014/main" id="{8BBC5050-8633-4C9A-B392-4704A02FBCA6}"/>
              </a:ext>
            </a:extLst>
          </p:cNvPr>
          <p:cNvSpPr>
            <a:spLocks noChangeShapeType="1"/>
          </p:cNvSpPr>
          <p:nvPr userDrawn="1"/>
        </p:nvSpPr>
        <p:spPr bwMode="auto">
          <a:xfrm>
            <a:off x="0" y="1870075"/>
            <a:ext cx="11074400" cy="0"/>
          </a:xfrm>
          <a:prstGeom prst="line">
            <a:avLst/>
          </a:prstGeom>
          <a:noFill/>
          <a:ln w="38100">
            <a:solidFill>
              <a:srgbClr val="5F5F5F"/>
            </a:solidFill>
            <a:round/>
            <a:headEnd/>
            <a:tailEnd/>
          </a:ln>
          <a:extLst>
            <a:ext uri="{909E8E84-426E-40DD-AFC4-6F175D3DCCD1}">
              <a14:hiddenFill xmlns:a14="http://schemas.microsoft.com/office/drawing/2010/main">
                <a:noFill/>
              </a14:hiddenFill>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655" r:id="rId1"/>
    <p:sldLayoutId id="2147483660"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rtl="0" eaLnBrk="1" fontAlgn="base" hangingPunct="1">
        <a:spcBef>
          <a:spcPct val="0"/>
        </a:spcBef>
        <a:spcAft>
          <a:spcPct val="0"/>
        </a:spcAft>
        <a:defRPr sz="4400">
          <a:solidFill>
            <a:schemeClr val="tx2"/>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2"/>
          </a:solidFill>
          <a:latin typeface="Arial" charset="0"/>
          <a:ea typeface="ＭＳ Ｐゴシック" charset="0"/>
          <a:cs typeface="ＭＳ Ｐゴシック" charset="0"/>
        </a:defRPr>
      </a:lvl2pPr>
      <a:lvl3pPr algn="ctr" rtl="0" eaLnBrk="1" fontAlgn="base" hangingPunct="1">
        <a:spcBef>
          <a:spcPct val="0"/>
        </a:spcBef>
        <a:spcAft>
          <a:spcPct val="0"/>
        </a:spcAft>
        <a:defRPr sz="4400">
          <a:solidFill>
            <a:schemeClr val="tx2"/>
          </a:solidFill>
          <a:latin typeface="Arial" charset="0"/>
          <a:ea typeface="ＭＳ Ｐゴシック" charset="0"/>
          <a:cs typeface="ＭＳ Ｐゴシック" charset="0"/>
        </a:defRPr>
      </a:lvl3pPr>
      <a:lvl4pPr algn="ctr" rtl="0" eaLnBrk="1" fontAlgn="base" hangingPunct="1">
        <a:spcBef>
          <a:spcPct val="0"/>
        </a:spcBef>
        <a:spcAft>
          <a:spcPct val="0"/>
        </a:spcAft>
        <a:defRPr sz="4400">
          <a:solidFill>
            <a:schemeClr val="tx2"/>
          </a:solidFill>
          <a:latin typeface="Arial" charset="0"/>
          <a:ea typeface="ＭＳ Ｐゴシック" charset="0"/>
          <a:cs typeface="ＭＳ Ｐゴシック" charset="0"/>
        </a:defRPr>
      </a:lvl4pPr>
      <a:lvl5pPr algn="ctr" rtl="0" eaLnBrk="1" fontAlgn="base" hangingPunct="1">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6" descr="BANDA ROSSA 2 OPT BOLOGNA RAST">
            <a:extLst>
              <a:ext uri="{FF2B5EF4-FFF2-40B4-BE49-F238E27FC236}">
                <a16:creationId xmlns:a16="http://schemas.microsoft.com/office/drawing/2014/main" id="{09ACF9D6-BAB5-4A70-9D4A-028F282E47C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454775"/>
            <a:ext cx="12192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5" descr="Alma-Mater TAGLIATO">
            <a:extLst>
              <a:ext uri="{FF2B5EF4-FFF2-40B4-BE49-F238E27FC236}">
                <a16:creationId xmlns:a16="http://schemas.microsoft.com/office/drawing/2014/main" id="{EF67C210-4B59-4158-B0EE-5595CE76FED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1" y="103189"/>
            <a:ext cx="1128183"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Line 26">
            <a:extLst>
              <a:ext uri="{FF2B5EF4-FFF2-40B4-BE49-F238E27FC236}">
                <a16:creationId xmlns:a16="http://schemas.microsoft.com/office/drawing/2014/main" id="{19D72A6A-1D58-4109-ADAF-0A398004E88F}"/>
              </a:ext>
            </a:extLst>
          </p:cNvPr>
          <p:cNvSpPr>
            <a:spLocks noChangeAspect="1" noChangeShapeType="1"/>
          </p:cNvSpPr>
          <p:nvPr userDrawn="1"/>
        </p:nvSpPr>
        <p:spPr bwMode="auto">
          <a:xfrm>
            <a:off x="110067" y="1"/>
            <a:ext cx="2117" cy="1184275"/>
          </a:xfrm>
          <a:prstGeom prst="line">
            <a:avLst/>
          </a:prstGeom>
          <a:noFill/>
          <a:ln w="171450">
            <a:solidFill>
              <a:srgbClr val="CC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053" name="Line 27">
            <a:extLst>
              <a:ext uri="{FF2B5EF4-FFF2-40B4-BE49-F238E27FC236}">
                <a16:creationId xmlns:a16="http://schemas.microsoft.com/office/drawing/2014/main" id="{6D2857F4-4F8A-4F9B-9987-7E3C574AB386}"/>
              </a:ext>
            </a:extLst>
          </p:cNvPr>
          <p:cNvSpPr>
            <a:spLocks noChangeAspect="1" noChangeShapeType="1"/>
          </p:cNvSpPr>
          <p:nvPr userDrawn="1"/>
        </p:nvSpPr>
        <p:spPr bwMode="auto">
          <a:xfrm>
            <a:off x="1" y="1182689"/>
            <a:ext cx="11021484" cy="1587"/>
          </a:xfrm>
          <a:prstGeom prst="line">
            <a:avLst/>
          </a:prstGeom>
          <a:noFill/>
          <a:ln w="19050">
            <a:solidFill>
              <a:srgbClr val="5F5F5F"/>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054" name="Line 34">
            <a:extLst>
              <a:ext uri="{FF2B5EF4-FFF2-40B4-BE49-F238E27FC236}">
                <a16:creationId xmlns:a16="http://schemas.microsoft.com/office/drawing/2014/main" id="{05F0EF2F-FC26-4EC9-8CE1-D4F9E24CF904}"/>
              </a:ext>
            </a:extLst>
          </p:cNvPr>
          <p:cNvSpPr>
            <a:spLocks noChangeShapeType="1"/>
          </p:cNvSpPr>
          <p:nvPr userDrawn="1"/>
        </p:nvSpPr>
        <p:spPr bwMode="auto">
          <a:xfrm>
            <a:off x="11089217" y="6424614"/>
            <a:ext cx="0" cy="352425"/>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2055" name="Line 35">
            <a:extLst>
              <a:ext uri="{FF2B5EF4-FFF2-40B4-BE49-F238E27FC236}">
                <a16:creationId xmlns:a16="http://schemas.microsoft.com/office/drawing/2014/main" id="{0B12C61A-2CA8-48F9-A530-FFD6BCED5521}"/>
              </a:ext>
            </a:extLst>
          </p:cNvPr>
          <p:cNvSpPr>
            <a:spLocks noChangeShapeType="1"/>
          </p:cNvSpPr>
          <p:nvPr userDrawn="1"/>
        </p:nvSpPr>
        <p:spPr bwMode="auto">
          <a:xfrm>
            <a:off x="11089217" y="6092826"/>
            <a:ext cx="0" cy="360363"/>
          </a:xfrm>
          <a:prstGeom prst="line">
            <a:avLst/>
          </a:prstGeom>
          <a:noFill/>
          <a:ln w="38100">
            <a:solidFill>
              <a:srgbClr val="5F5F5F"/>
            </a:solidFill>
            <a:round/>
            <a:headEnd/>
            <a:tailEnd/>
          </a:ln>
          <a:extLst>
            <a:ext uri="{909E8E84-426E-40DD-AFC4-6F175D3DCCD1}">
              <a14:hiddenFill xmlns:a14="http://schemas.microsoft.com/office/drawing/2010/main">
                <a:noFill/>
              </a14:hiddenFill>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488812" y="5693185"/>
            <a:ext cx="1583526" cy="1119962"/>
          </a:xfrm>
          <a:prstGeom prst="rect">
            <a:avLst/>
          </a:prstGeom>
        </p:spPr>
      </p:pic>
      <p:sp>
        <p:nvSpPr>
          <p:cNvPr id="3" name="CasellaDiTesto 2">
            <a:extLst>
              <a:ext uri="{FF2B5EF4-FFF2-40B4-BE49-F238E27FC236}">
                <a16:creationId xmlns:a16="http://schemas.microsoft.com/office/drawing/2014/main" id="{5B4AE421-09DA-412D-AAD7-5E65002B1FDA}"/>
              </a:ext>
            </a:extLst>
          </p:cNvPr>
          <p:cNvSpPr txBox="1"/>
          <p:nvPr userDrawn="1"/>
        </p:nvSpPr>
        <p:spPr>
          <a:xfrm>
            <a:off x="179513" y="6525020"/>
            <a:ext cx="792088" cy="276999"/>
          </a:xfrm>
          <a:prstGeom prst="rect">
            <a:avLst/>
          </a:prstGeom>
          <a:noFill/>
        </p:spPr>
        <p:txBody>
          <a:bodyPr wrap="square" rtlCol="0">
            <a:spAutoFit/>
          </a:bodyPr>
          <a:lstStyle/>
          <a:p>
            <a:fld id="{723C9881-DC19-44C1-8307-96C20AE8129F}" type="slidenum">
              <a:rPr lang="it-IT" sz="1200" smtClean="0"/>
              <a:t>‹N›</a:t>
            </a:fld>
            <a:endParaRPr lang="it-IT" sz="1200" dirty="0"/>
          </a:p>
        </p:txBody>
      </p:sp>
    </p:spTree>
    <p:extLst>
      <p:ext uri="{BB962C8B-B14F-4D97-AF65-F5344CB8AC3E}">
        <p14:creationId xmlns:p14="http://schemas.microsoft.com/office/powerpoint/2010/main" val="5055506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914378" rtl="0" eaLnBrk="1" latinLnBrk="0" hangingPunct="1">
        <a:spcBef>
          <a:spcPct val="0"/>
        </a:spcBef>
        <a:buNone/>
        <a:defRPr sz="4400" kern="1200">
          <a:solidFill>
            <a:schemeClr val="tx1"/>
          </a:solidFill>
          <a:latin typeface="+mj-lt"/>
          <a:ea typeface="+mj-ea"/>
          <a:cs typeface="+mj-cs"/>
        </a:defRPr>
      </a:lvl1pPr>
    </p:titleStyle>
    <p:bodyStyle>
      <a:lvl1pPr marL="342892" indent="-342892" algn="l" defTabSz="91437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1" indent="-285743" algn="l" defTabSz="91437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2" indent="-228594" algn="l" defTabSz="91437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8"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jfif"/><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68EFFA8F-623C-6425-D1E0-4F7EBC78EFA1}"/>
              </a:ext>
            </a:extLst>
          </p:cNvPr>
          <p:cNvSpPr/>
          <p:nvPr/>
        </p:nvSpPr>
        <p:spPr>
          <a:xfrm>
            <a:off x="0" y="1779687"/>
            <a:ext cx="12192000" cy="4770537"/>
          </a:xfrm>
          <a:prstGeom prst="rect">
            <a:avLst/>
          </a:prstGeom>
          <a:noFill/>
        </p:spPr>
        <p:txBody>
          <a:bodyPr wrap="square" lIns="91440" tIns="45720" rIns="91440" bIns="45720">
            <a:spAutoFit/>
          </a:bodyPr>
          <a:lstStyle/>
          <a:p>
            <a:pPr algn="ctr"/>
            <a:endParaRPr lang="en-US" sz="5400" b="1" i="1" dirty="0">
              <a:ln w="9525">
                <a:solidFill>
                  <a:schemeClr val="bg1"/>
                </a:solidFill>
                <a:prstDash val="solid"/>
              </a:ln>
              <a:effectLst>
                <a:outerShdw blurRad="12700" dist="38100" dir="2700000" algn="tl" rotWithShape="0">
                  <a:schemeClr val="bg1">
                    <a:lumMod val="50000"/>
                  </a:schemeClr>
                </a:outerShdw>
              </a:effectLst>
            </a:endParaRPr>
          </a:p>
          <a:p>
            <a:pPr algn="ctr"/>
            <a:r>
              <a:rPr lang="en-US" sz="5400" b="1" i="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Cultural Heritage Protection and Promotion in the EU FTAs</a:t>
            </a:r>
            <a:b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endParaRPr lang="it-IT" sz="2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it-IT" sz="2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kumimoji="0" lang="it-IT" sz="2000" b="1" i="0" u="none" strike="noStrike" cap="none" spc="0" normalizeH="0" dirty="0">
                <a:ln w="9525">
                  <a:solidFill>
                    <a:schemeClr val="bg1"/>
                  </a:solidFill>
                  <a:prstDash val="solid"/>
                </a:ln>
                <a:solidFill>
                  <a:schemeClr val="tx1"/>
                </a:solidFill>
                <a:uFillTx/>
                <a:sym typeface="Arial"/>
              </a:rPr>
              <a:t>Alessandra Quarta </a:t>
            </a:r>
          </a:p>
          <a:p>
            <a:pPr algn="ctr"/>
            <a:r>
              <a:rPr lang="it-IT" sz="2000" b="1" dirty="0">
                <a:ln w="9525">
                  <a:solidFill>
                    <a:schemeClr val="bg1"/>
                  </a:solidFill>
                  <a:prstDash val="solid"/>
                </a:ln>
                <a:sym typeface="Arial"/>
              </a:rPr>
              <a:t>PhD Candidate - Cultural and </a:t>
            </a:r>
            <a:r>
              <a:rPr lang="it-IT" sz="2000" b="1" dirty="0" err="1">
                <a:ln w="9525">
                  <a:solidFill>
                    <a:schemeClr val="bg1"/>
                  </a:solidFill>
                  <a:prstDash val="solid"/>
                </a:ln>
                <a:sym typeface="Arial"/>
              </a:rPr>
              <a:t>Environmental</a:t>
            </a:r>
            <a:r>
              <a:rPr lang="it-IT" sz="2000" b="1" dirty="0">
                <a:ln w="9525">
                  <a:solidFill>
                    <a:schemeClr val="bg1"/>
                  </a:solidFill>
                  <a:prstDash val="solid"/>
                </a:ln>
                <a:sym typeface="Arial"/>
              </a:rPr>
              <a:t> Heritage</a:t>
            </a:r>
          </a:p>
          <a:p>
            <a:pPr algn="ctr"/>
            <a:r>
              <a:rPr kumimoji="0" lang="it-IT" sz="2000" b="1" i="0" u="none" strike="noStrike" cap="none" spc="0" normalizeH="0" dirty="0">
                <a:ln w="9525">
                  <a:solidFill>
                    <a:schemeClr val="bg1"/>
                  </a:solidFill>
                  <a:prstDash val="solid"/>
                </a:ln>
                <a:solidFill>
                  <a:schemeClr val="tx1"/>
                </a:solidFill>
                <a:uFillTx/>
                <a:sym typeface="Arial"/>
              </a:rPr>
              <a:t> University of Bologna </a:t>
            </a:r>
            <a:endParaRPr lang="it-IT" sz="2000" b="1" cap="none" spc="0" dirty="0">
              <a:ln w="9525">
                <a:solidFill>
                  <a:schemeClr val="bg1"/>
                </a:solidFill>
                <a:prstDash val="solid"/>
              </a:ln>
              <a:solidFill>
                <a:schemeClr val="tx1"/>
              </a:solidFill>
            </a:endParaRPr>
          </a:p>
        </p:txBody>
      </p:sp>
    </p:spTree>
    <p:extLst>
      <p:ext uri="{BB962C8B-B14F-4D97-AF65-F5344CB8AC3E}">
        <p14:creationId xmlns:p14="http://schemas.microsoft.com/office/powerpoint/2010/main" val="30536650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a16="http://schemas.microsoft.com/office/drawing/2014/main" id="{B36CA902-373E-A1DB-4EEE-46EA2CA305B5}"/>
              </a:ext>
            </a:extLst>
          </p:cNvPr>
          <p:cNvGraphicFramePr>
            <a:graphicFrameLocks noGrp="1"/>
          </p:cNvGraphicFramePr>
          <p:nvPr>
            <p:ph idx="1"/>
            <p:extLst>
              <p:ext uri="{D42A27DB-BD31-4B8C-83A1-F6EECF244321}">
                <p14:modId xmlns:p14="http://schemas.microsoft.com/office/powerpoint/2010/main" val="3322994273"/>
              </p:ext>
            </p:extLst>
          </p:nvPr>
        </p:nvGraphicFramePr>
        <p:xfrm>
          <a:off x="609600" y="1890131"/>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ttangolo 2">
            <a:extLst>
              <a:ext uri="{FF2B5EF4-FFF2-40B4-BE49-F238E27FC236}">
                <a16:creationId xmlns:a16="http://schemas.microsoft.com/office/drawing/2014/main" id="{90786446-3B60-7B4D-4572-17993A2AC573}"/>
              </a:ext>
            </a:extLst>
          </p:cNvPr>
          <p:cNvSpPr/>
          <p:nvPr/>
        </p:nvSpPr>
        <p:spPr>
          <a:xfrm>
            <a:off x="4635614" y="441906"/>
            <a:ext cx="2723823" cy="923330"/>
          </a:xfrm>
          <a:prstGeom prst="rect">
            <a:avLst/>
          </a:prstGeom>
          <a:noFill/>
        </p:spPr>
        <p:txBody>
          <a:bodyPr wrap="none" lIns="91440" tIns="45720" rIns="91440" bIns="45720">
            <a:spAutoFit/>
          </a:bodyPr>
          <a:lstStyle/>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Agenda</a:t>
            </a:r>
          </a:p>
        </p:txBody>
      </p:sp>
    </p:spTree>
    <p:extLst>
      <p:ext uri="{BB962C8B-B14F-4D97-AF65-F5344CB8AC3E}">
        <p14:creationId xmlns:p14="http://schemas.microsoft.com/office/powerpoint/2010/main" val="20251495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26FC516C-7AA9-AF99-3015-76B7A6B1BF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6213" y="1856935"/>
            <a:ext cx="6832209" cy="4519246"/>
          </a:xfrm>
          <a:prstGeom prst="rect">
            <a:avLst/>
          </a:prstGeom>
        </p:spPr>
      </p:pic>
      <p:pic>
        <p:nvPicPr>
          <p:cNvPr id="11" name="Immagine 10">
            <a:extLst>
              <a:ext uri="{FF2B5EF4-FFF2-40B4-BE49-F238E27FC236}">
                <a16:creationId xmlns:a16="http://schemas.microsoft.com/office/drawing/2014/main" id="{D4EA5840-AC01-A6D6-46F8-896B13E95D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429000"/>
            <a:ext cx="2531948" cy="1773115"/>
          </a:xfrm>
          <a:prstGeom prst="rect">
            <a:avLst/>
          </a:prstGeom>
        </p:spPr>
      </p:pic>
      <p:pic>
        <p:nvPicPr>
          <p:cNvPr id="13" name="Immagine 12">
            <a:extLst>
              <a:ext uri="{FF2B5EF4-FFF2-40B4-BE49-F238E27FC236}">
                <a16:creationId xmlns:a16="http://schemas.microsoft.com/office/drawing/2014/main" id="{2CA96DF7-62D4-15D2-9DA8-5801E0C9ED9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60051" y="3291619"/>
            <a:ext cx="2228850" cy="2047875"/>
          </a:xfrm>
          <a:prstGeom prst="rect">
            <a:avLst/>
          </a:prstGeom>
        </p:spPr>
      </p:pic>
      <p:sp>
        <p:nvSpPr>
          <p:cNvPr id="14" name="Rettangolo 13">
            <a:extLst>
              <a:ext uri="{FF2B5EF4-FFF2-40B4-BE49-F238E27FC236}">
                <a16:creationId xmlns:a16="http://schemas.microsoft.com/office/drawing/2014/main" id="{E36C8B59-0777-2A0E-39B2-D99924D91832}"/>
              </a:ext>
            </a:extLst>
          </p:cNvPr>
          <p:cNvSpPr/>
          <p:nvPr/>
        </p:nvSpPr>
        <p:spPr>
          <a:xfrm>
            <a:off x="250183" y="2286200"/>
            <a:ext cx="2031582" cy="923330"/>
          </a:xfrm>
          <a:prstGeom prst="rect">
            <a:avLst/>
          </a:prstGeom>
          <a:noFill/>
        </p:spPr>
        <p:txBody>
          <a:bodyPr wrap="none" lIns="91440" tIns="45720" rIns="91440" bIns="45720">
            <a:spAutoFit/>
          </a:bodyPr>
          <a:lstStyle/>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j-lt"/>
                <a:cs typeface="Times New Roman" panose="02020603050405020304" pitchFamily="18" charset="0"/>
              </a:rPr>
              <a:t>Trade</a:t>
            </a:r>
            <a:endPar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5" name="Rettangolo 14">
            <a:extLst>
              <a:ext uri="{FF2B5EF4-FFF2-40B4-BE49-F238E27FC236}">
                <a16:creationId xmlns:a16="http://schemas.microsoft.com/office/drawing/2014/main" id="{1F6EEC5B-9025-7B4C-5EE0-7C8278AFA46F}"/>
              </a:ext>
            </a:extLst>
          </p:cNvPr>
          <p:cNvSpPr/>
          <p:nvPr/>
        </p:nvSpPr>
        <p:spPr>
          <a:xfrm>
            <a:off x="9470273" y="2279366"/>
            <a:ext cx="2608406" cy="923330"/>
          </a:xfrm>
          <a:prstGeom prst="rect">
            <a:avLst/>
          </a:prstGeom>
          <a:noFill/>
        </p:spPr>
        <p:txBody>
          <a:bodyPr wrap="none" lIns="91440" tIns="45720" rIns="91440" bIns="45720">
            <a:spAutoFit/>
          </a:bodyPr>
          <a:lstStyle/>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Culture</a:t>
            </a:r>
          </a:p>
        </p:txBody>
      </p:sp>
    </p:spTree>
    <p:extLst>
      <p:ext uri="{BB962C8B-B14F-4D97-AF65-F5344CB8AC3E}">
        <p14:creationId xmlns:p14="http://schemas.microsoft.com/office/powerpoint/2010/main" val="7804223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7FF070-5587-1A09-DCD1-31E019E1DE3B}"/>
              </a:ext>
            </a:extLst>
          </p:cNvPr>
          <p:cNvSpPr>
            <a:spLocks noGrp="1"/>
          </p:cNvSpPr>
          <p:nvPr>
            <p:ph type="title"/>
          </p:nvPr>
        </p:nvSpPr>
        <p:spPr>
          <a:xfrm>
            <a:off x="1645920" y="0"/>
            <a:ext cx="10546080" cy="1505242"/>
          </a:xfrm>
        </p:spPr>
        <p:txBody>
          <a:bodyPr/>
          <a:lstStyle/>
          <a:p>
            <a:r>
              <a:rPr lang="en-US" sz="4000" dirty="0"/>
              <a:t>Convention on the Protection and Promotion of the Diversity of Cultural Expressions, UNESCO (2005)</a:t>
            </a:r>
            <a:endParaRPr lang="it-IT" sz="4000" dirty="0"/>
          </a:p>
        </p:txBody>
      </p:sp>
      <p:sp>
        <p:nvSpPr>
          <p:cNvPr id="3" name="Segnaposto contenuto 2">
            <a:extLst>
              <a:ext uri="{FF2B5EF4-FFF2-40B4-BE49-F238E27FC236}">
                <a16:creationId xmlns:a16="http://schemas.microsoft.com/office/drawing/2014/main" id="{BB93FD4A-1331-9FB8-3036-39BFEBBF40E5}"/>
              </a:ext>
            </a:extLst>
          </p:cNvPr>
          <p:cNvSpPr>
            <a:spLocks noGrp="1"/>
          </p:cNvSpPr>
          <p:nvPr>
            <p:ph idx="1"/>
          </p:nvPr>
        </p:nvSpPr>
        <p:spPr>
          <a:xfrm>
            <a:off x="609600" y="1853419"/>
            <a:ext cx="10972800" cy="4525963"/>
          </a:xfrm>
        </p:spPr>
        <p:txBody>
          <a:bodyPr/>
          <a:lstStyle/>
          <a:p>
            <a:pPr algn="just"/>
            <a:r>
              <a:rPr lang="it-IT" sz="3200" dirty="0" err="1"/>
              <a:t>Role</a:t>
            </a:r>
            <a:r>
              <a:rPr lang="it-IT" sz="3200" dirty="0"/>
              <a:t> of European Union </a:t>
            </a:r>
          </a:p>
          <a:p>
            <a:pPr marL="0" indent="0" algn="just">
              <a:buNone/>
            </a:pPr>
            <a:endParaRPr lang="it-IT" sz="1800" dirty="0"/>
          </a:p>
          <a:p>
            <a:pPr algn="just"/>
            <a:r>
              <a:rPr lang="it-IT" sz="3200" dirty="0"/>
              <a:t>Cultural </a:t>
            </a:r>
            <a:r>
              <a:rPr lang="it-IT" sz="3200" i="1" u="sng" dirty="0" err="1"/>
              <a:t>diversity</a:t>
            </a:r>
            <a:endParaRPr lang="it-IT" sz="3200" i="1" u="sng" dirty="0"/>
          </a:p>
          <a:p>
            <a:pPr algn="just"/>
            <a:endParaRPr lang="it-IT" sz="1800" dirty="0"/>
          </a:p>
          <a:p>
            <a:pPr algn="just"/>
            <a:r>
              <a:rPr lang="it-IT" sz="3200" dirty="0" err="1"/>
              <a:t>Guiding</a:t>
            </a:r>
            <a:r>
              <a:rPr lang="it-IT" sz="3200" dirty="0"/>
              <a:t> </a:t>
            </a:r>
            <a:r>
              <a:rPr lang="it-IT" sz="3200" dirty="0" err="1"/>
              <a:t>principles</a:t>
            </a:r>
            <a:r>
              <a:rPr lang="it-IT" sz="3200" dirty="0"/>
              <a:t> </a:t>
            </a:r>
            <a:r>
              <a:rPr lang="it-IT" sz="3200" dirty="0" err="1"/>
              <a:t>articles</a:t>
            </a:r>
            <a:r>
              <a:rPr lang="it-IT" sz="3200" dirty="0"/>
              <a:t> 2 </a:t>
            </a:r>
            <a:r>
              <a:rPr lang="it-IT" sz="3200" dirty="0" err="1"/>
              <a:t>paragraph</a:t>
            </a:r>
            <a:r>
              <a:rPr lang="it-IT" sz="3200" dirty="0"/>
              <a:t> 5 and 6</a:t>
            </a:r>
          </a:p>
          <a:p>
            <a:pPr marL="0" indent="0" algn="just">
              <a:buNone/>
            </a:pPr>
            <a:endParaRPr lang="it-IT" sz="1800" dirty="0"/>
          </a:p>
          <a:p>
            <a:pPr algn="just"/>
            <a:r>
              <a:rPr lang="it-IT" sz="3200" dirty="0" err="1"/>
              <a:t>Articles</a:t>
            </a:r>
            <a:r>
              <a:rPr lang="it-IT" sz="3200" dirty="0"/>
              <a:t> 13, 16, 20 </a:t>
            </a:r>
          </a:p>
          <a:p>
            <a:pPr algn="just"/>
            <a:endParaRPr lang="it-IT" sz="1800" dirty="0"/>
          </a:p>
          <a:p>
            <a:pPr algn="just"/>
            <a:r>
              <a:rPr lang="it-IT" sz="3200" i="1" u="sng" dirty="0"/>
              <a:t>Cultural </a:t>
            </a:r>
            <a:r>
              <a:rPr lang="it-IT" sz="3200" i="1" u="sng" dirty="0" err="1"/>
              <a:t>Cooperation</a:t>
            </a:r>
            <a:r>
              <a:rPr lang="it-IT" sz="3200" i="1" u="sng" dirty="0"/>
              <a:t> </a:t>
            </a:r>
            <a:r>
              <a:rPr lang="it-IT" sz="3200" i="1" u="sng" dirty="0" err="1"/>
              <a:t>Protocol</a:t>
            </a:r>
            <a:r>
              <a:rPr lang="it-IT" sz="3200" dirty="0"/>
              <a:t> (CARIFORUM, Korea, Central America) </a:t>
            </a:r>
          </a:p>
          <a:p>
            <a:pPr marL="0" indent="0">
              <a:buNone/>
            </a:pPr>
            <a:endParaRPr lang="it-IT" dirty="0"/>
          </a:p>
        </p:txBody>
      </p:sp>
    </p:spTree>
    <p:extLst>
      <p:ext uri="{BB962C8B-B14F-4D97-AF65-F5344CB8AC3E}">
        <p14:creationId xmlns:p14="http://schemas.microsoft.com/office/powerpoint/2010/main" val="34063774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a:extLst>
              <a:ext uri="{FF2B5EF4-FFF2-40B4-BE49-F238E27FC236}">
                <a16:creationId xmlns:a16="http://schemas.microsoft.com/office/drawing/2014/main" id="{4479883A-D59C-DC86-0852-3F8FC22F57E7}"/>
              </a:ext>
            </a:extLst>
          </p:cNvPr>
          <p:cNvGraphicFramePr>
            <a:graphicFrameLocks noGrp="1"/>
          </p:cNvGraphicFramePr>
          <p:nvPr>
            <p:ph idx="1"/>
            <p:extLst>
              <p:ext uri="{D42A27DB-BD31-4B8C-83A1-F6EECF244321}">
                <p14:modId xmlns:p14="http://schemas.microsoft.com/office/powerpoint/2010/main" val="3181798886"/>
              </p:ext>
            </p:extLst>
          </p:nvPr>
        </p:nvGraphicFramePr>
        <p:xfrm>
          <a:off x="0" y="0"/>
          <a:ext cx="12191999" cy="6432267"/>
        </p:xfrm>
        <a:graphic>
          <a:graphicData uri="http://schemas.openxmlformats.org/drawingml/2006/table">
            <a:tbl>
              <a:tblPr firstRow="1" bandRow="1">
                <a:tableStyleId>{5C22544A-7EE6-4342-B048-85BDC9FD1C3A}</a:tableStyleId>
              </a:tblPr>
              <a:tblGrid>
                <a:gridCol w="6124890">
                  <a:extLst>
                    <a:ext uri="{9D8B030D-6E8A-4147-A177-3AD203B41FA5}">
                      <a16:colId xmlns:a16="http://schemas.microsoft.com/office/drawing/2014/main" val="1091916677"/>
                    </a:ext>
                  </a:extLst>
                </a:gridCol>
                <a:gridCol w="6067109">
                  <a:extLst>
                    <a:ext uri="{9D8B030D-6E8A-4147-A177-3AD203B41FA5}">
                      <a16:colId xmlns:a16="http://schemas.microsoft.com/office/drawing/2014/main" val="587503175"/>
                    </a:ext>
                  </a:extLst>
                </a:gridCol>
              </a:tblGrid>
              <a:tr h="547227">
                <a:tc>
                  <a:txBody>
                    <a:bodyPr/>
                    <a:lstStyle/>
                    <a:p>
                      <a:pPr algn="ctr"/>
                      <a:r>
                        <a:rPr lang="it-IT" sz="2500" b="1" dirty="0">
                          <a:solidFill>
                            <a:schemeClr val="bg1"/>
                          </a:solidFill>
                        </a:rPr>
                        <a:t>PRE-LISBON TREATIES</a:t>
                      </a:r>
                    </a:p>
                  </a:txBody>
                  <a:tcPr>
                    <a:gradFill>
                      <a:gsLst>
                        <a:gs pos="49000">
                          <a:srgbClr val="C83D3D"/>
                        </a:gs>
                        <a:gs pos="87000">
                          <a:srgbClr val="D07979"/>
                        </a:gs>
                        <a:gs pos="0">
                          <a:srgbClr val="C00000"/>
                        </a:gs>
                      </a:gsLst>
                      <a:lin ang="5400000" scaled="1"/>
                    </a:gradFill>
                  </a:tcPr>
                </a:tc>
                <a:tc>
                  <a:txBody>
                    <a:bodyPr/>
                    <a:lstStyle/>
                    <a:p>
                      <a:pPr algn="ctr"/>
                      <a:r>
                        <a:rPr lang="it-IT" sz="2500" b="1" dirty="0">
                          <a:solidFill>
                            <a:schemeClr val="bg1"/>
                          </a:solidFill>
                        </a:rPr>
                        <a:t>POST-LISBON TREATIES</a:t>
                      </a:r>
                    </a:p>
                  </a:txBody>
                  <a:tcPr>
                    <a:gradFill>
                      <a:gsLst>
                        <a:gs pos="49000">
                          <a:srgbClr val="C83D3D"/>
                        </a:gs>
                        <a:gs pos="87000">
                          <a:srgbClr val="D07979"/>
                        </a:gs>
                        <a:gs pos="0">
                          <a:srgbClr val="C00000"/>
                        </a:gs>
                      </a:gsLst>
                      <a:lin ang="5400000" scaled="1"/>
                    </a:gradFill>
                  </a:tcPr>
                </a:tc>
                <a:extLst>
                  <a:ext uri="{0D108BD9-81ED-4DB2-BD59-A6C34878D82A}">
                    <a16:rowId xmlns:a16="http://schemas.microsoft.com/office/drawing/2014/main" val="1335574226"/>
                  </a:ext>
                </a:extLst>
              </a:tr>
              <a:tr h="388355">
                <a:tc>
                  <a:txBody>
                    <a:bodyPr/>
                    <a:lstStyle/>
                    <a:p>
                      <a:pPr algn="ctr"/>
                      <a:r>
                        <a:rPr lang="it-IT" sz="1600" b="1" dirty="0">
                          <a:solidFill>
                            <a:schemeClr val="bg1"/>
                          </a:solidFill>
                        </a:rPr>
                        <a:t>TRADE/CULTURE</a:t>
                      </a:r>
                    </a:p>
                  </a:txBody>
                  <a:tcPr>
                    <a:gradFill>
                      <a:gsLst>
                        <a:gs pos="49000">
                          <a:srgbClr val="C83D3D"/>
                        </a:gs>
                        <a:gs pos="87000">
                          <a:srgbClr val="D07979"/>
                        </a:gs>
                        <a:gs pos="0">
                          <a:srgbClr val="C00000"/>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chemeClr val="bg1"/>
                          </a:solidFill>
                        </a:rPr>
                        <a:t>DG Trade &gt; DG </a:t>
                      </a:r>
                      <a:r>
                        <a:rPr lang="it-IT" sz="1600" b="1" dirty="0" err="1">
                          <a:solidFill>
                            <a:schemeClr val="bg1"/>
                          </a:solidFill>
                        </a:rPr>
                        <a:t>Education</a:t>
                      </a:r>
                      <a:r>
                        <a:rPr lang="it-IT" sz="1600" b="1" dirty="0">
                          <a:solidFill>
                            <a:schemeClr val="bg1"/>
                          </a:solidFill>
                        </a:rPr>
                        <a:t> and Culture</a:t>
                      </a:r>
                    </a:p>
                  </a:txBody>
                  <a:tcPr>
                    <a:gradFill>
                      <a:gsLst>
                        <a:gs pos="49000">
                          <a:srgbClr val="C83D3D"/>
                        </a:gs>
                        <a:gs pos="87000">
                          <a:srgbClr val="D07979"/>
                        </a:gs>
                        <a:gs pos="0">
                          <a:srgbClr val="C00000"/>
                        </a:gs>
                      </a:gsLst>
                      <a:lin ang="5400000" scaled="1"/>
                    </a:gradFill>
                  </a:tcPr>
                </a:tc>
                <a:extLst>
                  <a:ext uri="{0D108BD9-81ED-4DB2-BD59-A6C34878D82A}">
                    <a16:rowId xmlns:a16="http://schemas.microsoft.com/office/drawing/2014/main" val="4205792012"/>
                  </a:ext>
                </a:extLst>
              </a:tr>
              <a:tr h="7658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600" b="1" dirty="0">
                          <a:solidFill>
                            <a:schemeClr val="bg1"/>
                          </a:solidFill>
                        </a:rPr>
                        <a:t>CULTURAL EXCEPTION</a:t>
                      </a:r>
                    </a:p>
                    <a:p>
                      <a:pPr algn="ctr"/>
                      <a:endParaRPr lang="it-IT" sz="1600" b="1" dirty="0">
                        <a:solidFill>
                          <a:schemeClr val="bg1"/>
                        </a:solidFill>
                      </a:endParaRPr>
                    </a:p>
                  </a:txBody>
                  <a:tcPr>
                    <a:gradFill>
                      <a:gsLst>
                        <a:gs pos="49000">
                          <a:srgbClr val="C83D3D"/>
                        </a:gs>
                        <a:gs pos="87000">
                          <a:srgbClr val="D07979"/>
                        </a:gs>
                        <a:gs pos="0">
                          <a:srgbClr val="C00000"/>
                        </a:gs>
                      </a:gsLst>
                      <a:lin ang="5400000" scaled="1"/>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UNESCO Convention on the Protection and Promotion of the Diversity of Cultural Expressions (2005)</a:t>
                      </a:r>
                      <a:endParaRPr lang="it-IT" sz="1600" b="1" dirty="0">
                        <a:solidFill>
                          <a:schemeClr val="bg1"/>
                        </a:solidFill>
                      </a:endParaRPr>
                    </a:p>
                  </a:txBody>
                  <a:tcPr>
                    <a:gradFill>
                      <a:gsLst>
                        <a:gs pos="49000">
                          <a:srgbClr val="C83D3D"/>
                        </a:gs>
                        <a:gs pos="87000">
                          <a:srgbClr val="D07979"/>
                        </a:gs>
                        <a:gs pos="0">
                          <a:srgbClr val="C00000"/>
                        </a:gs>
                      </a:gsLst>
                      <a:lin ang="5400000" scaled="1"/>
                    </a:gradFill>
                  </a:tcPr>
                </a:tc>
                <a:extLst>
                  <a:ext uri="{0D108BD9-81ED-4DB2-BD59-A6C34878D82A}">
                    <a16:rowId xmlns:a16="http://schemas.microsoft.com/office/drawing/2014/main" val="737035150"/>
                  </a:ext>
                </a:extLst>
              </a:tr>
              <a:tr h="23654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European Economic Community and the Swiss Confederation </a:t>
                      </a:r>
                      <a:r>
                        <a:rPr lang="en-US" sz="1600" b="1" dirty="0">
                          <a:solidFill>
                            <a:schemeClr val="bg1"/>
                          </a:solidFill>
                          <a:sym typeface="Wingdings" panose="05000000000000000000" pitchFamily="2" charset="2"/>
                        </a:rPr>
                        <a:t></a:t>
                      </a:r>
                      <a:r>
                        <a:rPr lang="en-US" sz="1600" b="1" dirty="0">
                          <a:solidFill>
                            <a:schemeClr val="bg1"/>
                          </a:solidFill>
                        </a:rPr>
                        <a:t> 1973</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rPr>
                        <a:t>Art.20 “The Agreement shall not preclude prohibitions or restrictions on imports, exports or goods in transit justified on grounds of […] the protection of national treasures of artistic, historic or archaeological value…”</a:t>
                      </a:r>
                    </a:p>
                  </a:txBody>
                  <a:tcPr>
                    <a:gradFill>
                      <a:gsLst>
                        <a:gs pos="49000">
                          <a:srgbClr val="C83D3D"/>
                        </a:gs>
                        <a:gs pos="87000">
                          <a:srgbClr val="D07979"/>
                        </a:gs>
                        <a:gs pos="0">
                          <a:srgbClr val="C00000"/>
                        </a:gs>
                      </a:gsLst>
                      <a:lin ang="5400000" scaled="1"/>
                    </a:gradFill>
                  </a:tcPr>
                </a:tc>
                <a:tc>
                  <a:txBody>
                    <a:bodyPr/>
                    <a:lstStyle/>
                    <a:p>
                      <a:pPr marL="285750" marR="0" indent="-285750" algn="just"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600" b="1" i="0" u="none" strike="noStrike" cap="none" spc="0" normalizeH="0" baseline="0" dirty="0">
                          <a:ln>
                            <a:noFill/>
                          </a:ln>
                          <a:solidFill>
                            <a:schemeClr val="bg1"/>
                          </a:solidFill>
                          <a:effectLst/>
                          <a:uFillTx/>
                          <a:latin typeface="+mn-lt"/>
                          <a:ea typeface="Arial"/>
                          <a:cs typeface="Arial"/>
                          <a:sym typeface="Arial"/>
                        </a:rPr>
                        <a:t>CARIFORUM States and the European Community and its Member States </a:t>
                      </a:r>
                      <a:r>
                        <a:rPr kumimoji="0" lang="en-US" sz="1600" b="1" i="0" u="none" strike="noStrike" cap="none" spc="0" normalizeH="0" baseline="0" dirty="0">
                          <a:ln>
                            <a:noFill/>
                          </a:ln>
                          <a:solidFill>
                            <a:schemeClr val="bg1"/>
                          </a:solidFill>
                          <a:effectLst/>
                          <a:uFillTx/>
                          <a:latin typeface="+mn-lt"/>
                          <a:ea typeface="Arial"/>
                          <a:cs typeface="Arial"/>
                          <a:sym typeface="Wingdings" panose="05000000000000000000" pitchFamily="2" charset="2"/>
                        </a:rPr>
                        <a:t> 2008</a:t>
                      </a:r>
                    </a:p>
                    <a:p>
                      <a:pPr marL="285750" marR="0" indent="-285750" algn="just" defTabSz="685800" rtl="0" fontAlgn="auto" latinLnBrk="0" hangingPunct="0">
                        <a:lnSpc>
                          <a:spcPct val="100000"/>
                        </a:lnSpc>
                        <a:spcBef>
                          <a:spcPts val="0"/>
                        </a:spcBef>
                        <a:spcAft>
                          <a:spcPts val="0"/>
                        </a:spcAft>
                        <a:buClrTx/>
                        <a:buSzTx/>
                        <a:buFont typeface="Arial" panose="020B0604020202020204" pitchFamily="34" charset="0"/>
                        <a:buChar char="•"/>
                        <a:tabLst/>
                      </a:pPr>
                      <a:endParaRPr lang="en-US" sz="1600" b="1" dirty="0">
                        <a:solidFill>
                          <a:schemeClr val="bg1"/>
                        </a:solidFill>
                        <a:sym typeface="Wingdings" panose="05000000000000000000" pitchFamily="2" charset="2"/>
                      </a:endParaRPr>
                    </a:p>
                    <a:p>
                      <a:pPr marL="285750" marR="0" indent="-285750" algn="just"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600" b="1" i="0" u="none" strike="noStrike" cap="none" spc="0" normalizeH="0" baseline="0" dirty="0">
                          <a:ln>
                            <a:noFill/>
                          </a:ln>
                          <a:solidFill>
                            <a:schemeClr val="bg1"/>
                          </a:solidFill>
                          <a:effectLst/>
                          <a:uFillTx/>
                          <a:latin typeface="+mn-lt"/>
                          <a:ea typeface="Arial"/>
                          <a:cs typeface="Arial"/>
                          <a:sym typeface="Arial"/>
                        </a:rPr>
                        <a:t>European Union and its Member States and the Republic of Korea </a:t>
                      </a:r>
                      <a:r>
                        <a:rPr kumimoji="0" lang="en-US" sz="1600" b="1" i="0" u="none" strike="noStrike" cap="none" spc="0" normalizeH="0" baseline="0" dirty="0">
                          <a:ln>
                            <a:noFill/>
                          </a:ln>
                          <a:solidFill>
                            <a:schemeClr val="bg1"/>
                          </a:solidFill>
                          <a:effectLst/>
                          <a:uFillTx/>
                          <a:latin typeface="+mn-lt"/>
                          <a:ea typeface="Arial"/>
                          <a:cs typeface="Arial"/>
                          <a:sym typeface="Wingdings" panose="05000000000000000000" pitchFamily="2" charset="2"/>
                        </a:rPr>
                        <a:t> 2010</a:t>
                      </a:r>
                    </a:p>
                    <a:p>
                      <a:pPr marL="285750" marR="0" indent="-285750" algn="just" defTabSz="685800" rtl="0" fontAlgn="auto" latinLnBrk="0" hangingPunct="0">
                        <a:lnSpc>
                          <a:spcPct val="100000"/>
                        </a:lnSpc>
                        <a:spcBef>
                          <a:spcPts val="0"/>
                        </a:spcBef>
                        <a:spcAft>
                          <a:spcPts val="0"/>
                        </a:spcAft>
                        <a:buClrTx/>
                        <a:buSzTx/>
                        <a:buFont typeface="Arial" panose="020B0604020202020204" pitchFamily="34" charset="0"/>
                        <a:buChar char="•"/>
                        <a:tabLst/>
                      </a:pPr>
                      <a:endParaRPr lang="en-US" sz="1600" b="1" dirty="0">
                        <a:solidFill>
                          <a:schemeClr val="bg1"/>
                        </a:solidFill>
                        <a:sym typeface="Wingdings" panose="05000000000000000000" pitchFamily="2" charset="2"/>
                      </a:endParaRPr>
                    </a:p>
                    <a:p>
                      <a:pPr marL="285750" marR="0" indent="-285750" algn="just" defTabSz="6858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1600" b="1" i="0" u="none" strike="noStrike" cap="none" spc="0" normalizeH="0" baseline="0" dirty="0">
                          <a:ln>
                            <a:noFill/>
                          </a:ln>
                          <a:solidFill>
                            <a:schemeClr val="bg1"/>
                          </a:solidFill>
                          <a:effectLst/>
                          <a:uFillTx/>
                          <a:latin typeface="+mn-lt"/>
                          <a:ea typeface="Arial"/>
                          <a:cs typeface="Arial"/>
                          <a:sym typeface="Arial"/>
                        </a:rPr>
                        <a:t>European Union and its Member States and Central America </a:t>
                      </a:r>
                      <a:r>
                        <a:rPr kumimoji="0" lang="en-US" sz="1600" b="1" i="0" u="none" strike="noStrike" cap="none" spc="0" normalizeH="0" baseline="0" dirty="0">
                          <a:ln>
                            <a:noFill/>
                          </a:ln>
                          <a:solidFill>
                            <a:schemeClr val="bg1"/>
                          </a:solidFill>
                          <a:effectLst/>
                          <a:uFillTx/>
                          <a:latin typeface="+mn-lt"/>
                          <a:ea typeface="Arial"/>
                          <a:cs typeface="Arial"/>
                          <a:sym typeface="Wingdings" panose="05000000000000000000" pitchFamily="2" charset="2"/>
                        </a:rPr>
                        <a:t> 2012</a:t>
                      </a:r>
                    </a:p>
                  </a:txBody>
                  <a:tcPr>
                    <a:gradFill>
                      <a:gsLst>
                        <a:gs pos="49000">
                          <a:srgbClr val="C83D3D"/>
                        </a:gs>
                        <a:gs pos="87000">
                          <a:srgbClr val="D07979"/>
                        </a:gs>
                        <a:gs pos="0">
                          <a:srgbClr val="C00000"/>
                        </a:gs>
                      </a:gsLst>
                      <a:lin ang="5400000" scaled="1"/>
                    </a:gradFill>
                  </a:tcPr>
                </a:tc>
                <a:extLst>
                  <a:ext uri="{0D108BD9-81ED-4DB2-BD59-A6C34878D82A}">
                    <a16:rowId xmlns:a16="http://schemas.microsoft.com/office/drawing/2014/main" val="587063243"/>
                  </a:ext>
                </a:extLst>
              </a:tr>
              <a:tr h="2365433">
                <a:tc>
                  <a:txBody>
                    <a:bodyPr/>
                    <a:lstStyle/>
                    <a:p>
                      <a:pPr algn="ctr"/>
                      <a:r>
                        <a:rPr lang="en-US" sz="1600" b="1" dirty="0">
                          <a:solidFill>
                            <a:schemeClr val="bg1"/>
                          </a:solidFill>
                        </a:rPr>
                        <a:t>European Communities and their Member States and the Kingdom of Morocco </a:t>
                      </a:r>
                      <a:r>
                        <a:rPr lang="en-US" sz="1600" b="1" dirty="0">
                          <a:solidFill>
                            <a:schemeClr val="bg1"/>
                          </a:solidFill>
                          <a:sym typeface="Wingdings" panose="05000000000000000000" pitchFamily="2" charset="2"/>
                        </a:rPr>
                        <a:t></a:t>
                      </a:r>
                      <a:r>
                        <a:rPr lang="en-US" sz="1600" b="1" dirty="0">
                          <a:solidFill>
                            <a:schemeClr val="bg1"/>
                          </a:solidFill>
                        </a:rPr>
                        <a:t> 2000</a:t>
                      </a:r>
                    </a:p>
                    <a:p>
                      <a:pPr algn="ctr"/>
                      <a:endParaRPr lang="en-US" sz="1600" b="1" dirty="0">
                        <a:solidFill>
                          <a:schemeClr val="bg1"/>
                        </a:solidFill>
                      </a:endParaRPr>
                    </a:p>
                    <a:p>
                      <a:pPr algn="ctr"/>
                      <a:r>
                        <a:rPr lang="en-US" sz="1600" b="1" dirty="0">
                          <a:solidFill>
                            <a:schemeClr val="tx1"/>
                          </a:solidFill>
                        </a:rPr>
                        <a:t>Art.28:“This Agreement shall not preclude prohibitions or restrictions on imports, exports or goods in transit justified on grounds of […]</a:t>
                      </a:r>
                      <a:r>
                        <a:rPr lang="en-US" sz="1600" dirty="0">
                          <a:solidFill>
                            <a:schemeClr val="tx1"/>
                          </a:solidFill>
                        </a:rPr>
                        <a:t> </a:t>
                      </a:r>
                      <a:r>
                        <a:rPr lang="en-US" sz="1600" b="1" dirty="0">
                          <a:solidFill>
                            <a:schemeClr val="tx1"/>
                          </a:solidFill>
                        </a:rPr>
                        <a:t>the protection of national treasures of artistic, historic or archaeological value…”</a:t>
                      </a:r>
                      <a:r>
                        <a:rPr lang="en-US" sz="1600" dirty="0">
                          <a:solidFill>
                            <a:schemeClr val="tx1"/>
                          </a:solidFill>
                        </a:rPr>
                        <a:t> </a:t>
                      </a:r>
                      <a:endParaRPr lang="en-US" sz="1600" b="1" dirty="0">
                        <a:solidFill>
                          <a:schemeClr val="tx1"/>
                        </a:solidFill>
                      </a:endParaRPr>
                    </a:p>
                  </a:txBody>
                  <a:tcPr>
                    <a:gradFill>
                      <a:gsLst>
                        <a:gs pos="49000">
                          <a:srgbClr val="C83D3D"/>
                        </a:gs>
                        <a:gs pos="87000">
                          <a:srgbClr val="D07979"/>
                        </a:gs>
                        <a:gs pos="0">
                          <a:srgbClr val="C00000"/>
                        </a:gs>
                      </a:gsLst>
                      <a:lin ang="5400000" scaled="1"/>
                    </a:gradFill>
                  </a:tcPr>
                </a:tc>
                <a:tc>
                  <a:txBody>
                    <a:bodyPr/>
                    <a:lstStyle/>
                    <a:p>
                      <a:pPr marL="285750" indent="-285750" algn="just">
                        <a:buFont typeface="Arial" panose="020B0604020202020204" pitchFamily="34" charset="0"/>
                        <a:buChar char="•"/>
                      </a:pPr>
                      <a:r>
                        <a:rPr lang="it-IT" sz="1600" b="1" dirty="0">
                          <a:solidFill>
                            <a:schemeClr val="bg1"/>
                          </a:solidFill>
                        </a:rPr>
                        <a:t>Same </a:t>
                      </a:r>
                      <a:r>
                        <a:rPr lang="it-IT" sz="1600" b="1" dirty="0" err="1">
                          <a:solidFill>
                            <a:schemeClr val="bg1"/>
                          </a:solidFill>
                        </a:rPr>
                        <a:t>wording</a:t>
                      </a:r>
                      <a:r>
                        <a:rPr lang="it-IT" sz="1600" b="1" dirty="0">
                          <a:solidFill>
                            <a:schemeClr val="bg1"/>
                          </a:solidFill>
                        </a:rPr>
                        <a:t>: </a:t>
                      </a:r>
                      <a:r>
                        <a:rPr lang="it-IT" sz="1600" b="1" dirty="0">
                          <a:solidFill>
                            <a:schemeClr val="tx1"/>
                          </a:solidFill>
                        </a:rPr>
                        <a:t>«</a:t>
                      </a:r>
                      <a:r>
                        <a:rPr lang="en-US" sz="1600" b="1" dirty="0">
                          <a:solidFill>
                            <a:schemeClr val="tx1"/>
                          </a:solidFill>
                        </a:rPr>
                        <a:t>Having ratified the UNESCO Convention on the Protection and Promotion of the Diversity of Cultural Expressions adopted in Paris on 20 October 2005</a:t>
                      </a:r>
                      <a:r>
                        <a:rPr lang="it-IT" sz="1600" b="1" dirty="0">
                          <a:solidFill>
                            <a:schemeClr val="tx1"/>
                          </a:solidFill>
                        </a:rPr>
                        <a:t>»</a:t>
                      </a:r>
                    </a:p>
                    <a:p>
                      <a:pPr marL="0" indent="0" algn="just">
                        <a:buFont typeface="Arial" panose="020B0604020202020204" pitchFamily="34" charset="0"/>
                        <a:buNone/>
                      </a:pPr>
                      <a:endParaRPr lang="it-IT" sz="1600" b="1" dirty="0">
                        <a:solidFill>
                          <a:schemeClr val="tx1"/>
                        </a:solidFill>
                      </a:endParaRPr>
                    </a:p>
                    <a:p>
                      <a:pPr marL="285750" indent="-285750" algn="just">
                        <a:buFont typeface="Arial" panose="020B0604020202020204" pitchFamily="34" charset="0"/>
                        <a:buChar char="•"/>
                      </a:pPr>
                      <a:r>
                        <a:rPr lang="it-IT" sz="1600" b="1" dirty="0" err="1">
                          <a:solidFill>
                            <a:schemeClr val="bg1"/>
                          </a:solidFill>
                        </a:rPr>
                        <a:t>Audiovisual</a:t>
                      </a:r>
                      <a:r>
                        <a:rPr lang="it-IT" sz="1600" b="1" dirty="0">
                          <a:solidFill>
                            <a:schemeClr val="bg1"/>
                          </a:solidFill>
                        </a:rPr>
                        <a:t> </a:t>
                      </a:r>
                      <a:r>
                        <a:rPr lang="it-IT" sz="1600" b="1" dirty="0" err="1">
                          <a:solidFill>
                            <a:schemeClr val="bg1"/>
                          </a:solidFill>
                        </a:rPr>
                        <a:t>provisions</a:t>
                      </a:r>
                      <a:r>
                        <a:rPr lang="it-IT" sz="1600" b="1" dirty="0">
                          <a:solidFill>
                            <a:schemeClr val="bg1"/>
                          </a:solidFill>
                        </a:rPr>
                        <a:t> </a:t>
                      </a:r>
                      <a:r>
                        <a:rPr lang="it-IT" sz="1600" b="1" dirty="0">
                          <a:solidFill>
                            <a:schemeClr val="bg1"/>
                          </a:solidFill>
                          <a:sym typeface="Wingdings" panose="05000000000000000000" pitchFamily="2" charset="2"/>
                        </a:rPr>
                        <a:t> co-production</a:t>
                      </a:r>
                    </a:p>
                    <a:p>
                      <a:pPr marL="0" indent="0" algn="just">
                        <a:buFont typeface="Arial" panose="020B0604020202020204" pitchFamily="34" charset="0"/>
                        <a:buNone/>
                      </a:pPr>
                      <a:endParaRPr lang="it-IT" sz="1600" b="1" dirty="0">
                        <a:solidFill>
                          <a:schemeClr val="bg1"/>
                        </a:solidFill>
                      </a:endParaRPr>
                    </a:p>
                    <a:p>
                      <a:pPr marL="285750" indent="-285750" algn="just">
                        <a:buFont typeface="Arial" panose="020B0604020202020204" pitchFamily="34" charset="0"/>
                        <a:buChar char="•"/>
                      </a:pPr>
                      <a:r>
                        <a:rPr lang="it-IT" sz="1600" b="1" dirty="0">
                          <a:solidFill>
                            <a:schemeClr val="bg1"/>
                          </a:solidFill>
                        </a:rPr>
                        <a:t>Committee on Cultural </a:t>
                      </a:r>
                      <a:r>
                        <a:rPr lang="it-IT" sz="1600" b="1" dirty="0" err="1">
                          <a:solidFill>
                            <a:schemeClr val="bg1"/>
                          </a:solidFill>
                        </a:rPr>
                        <a:t>Cooperation</a:t>
                      </a:r>
                      <a:r>
                        <a:rPr lang="it-IT" sz="1600" b="1" dirty="0">
                          <a:solidFill>
                            <a:schemeClr val="bg1"/>
                          </a:solidFill>
                        </a:rPr>
                        <a:t> </a:t>
                      </a:r>
                    </a:p>
                  </a:txBody>
                  <a:tcPr>
                    <a:gradFill>
                      <a:gsLst>
                        <a:gs pos="49000">
                          <a:srgbClr val="C83D3D"/>
                        </a:gs>
                        <a:gs pos="87000">
                          <a:srgbClr val="D07979"/>
                        </a:gs>
                        <a:gs pos="0">
                          <a:srgbClr val="C00000"/>
                        </a:gs>
                      </a:gsLst>
                      <a:lin ang="5400000" scaled="1"/>
                    </a:gradFill>
                  </a:tcPr>
                </a:tc>
                <a:extLst>
                  <a:ext uri="{0D108BD9-81ED-4DB2-BD59-A6C34878D82A}">
                    <a16:rowId xmlns:a16="http://schemas.microsoft.com/office/drawing/2014/main" val="703948408"/>
                  </a:ext>
                </a:extLst>
              </a:tr>
            </a:tbl>
          </a:graphicData>
        </a:graphic>
      </p:graphicFrame>
    </p:spTree>
    <p:extLst>
      <p:ext uri="{BB962C8B-B14F-4D97-AF65-F5344CB8AC3E}">
        <p14:creationId xmlns:p14="http://schemas.microsoft.com/office/powerpoint/2010/main" val="6402072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52DC2B3F-3586-37A0-8B73-74C68B208ED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1212" y="237368"/>
            <a:ext cx="11549576" cy="6383264"/>
          </a:xfrm>
          <a:prstGeom prst="rect">
            <a:avLst/>
          </a:prstGeom>
        </p:spPr>
      </p:pic>
    </p:spTree>
    <p:extLst>
      <p:ext uri="{BB962C8B-B14F-4D97-AF65-F5344CB8AC3E}">
        <p14:creationId xmlns:p14="http://schemas.microsoft.com/office/powerpoint/2010/main" val="32178402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81B31AC1-6901-48E4-C835-311F1E307A22}"/>
              </a:ext>
            </a:extLst>
          </p:cNvPr>
          <p:cNvSpPr/>
          <p:nvPr/>
        </p:nvSpPr>
        <p:spPr>
          <a:xfrm>
            <a:off x="2541180" y="434899"/>
            <a:ext cx="7109639" cy="923330"/>
          </a:xfrm>
          <a:prstGeom prst="rect">
            <a:avLst/>
          </a:prstGeom>
          <a:noFill/>
        </p:spPr>
        <p:txBody>
          <a:bodyPr wrap="none" lIns="91440" tIns="45720" rIns="91440" bIns="45720">
            <a:spAutoFit/>
          </a:bodyPr>
          <a:lstStyle/>
          <a:p>
            <a:pPr algn="ctr"/>
            <a:r>
              <a:rPr lang="it-IT" sz="5400" b="1" cap="none" spc="0" dirty="0" err="1">
                <a:ln w="9525">
                  <a:solidFill>
                    <a:schemeClr val="bg1"/>
                  </a:solidFill>
                  <a:prstDash val="solid"/>
                </a:ln>
                <a:solidFill>
                  <a:schemeClr val="tx1"/>
                </a:solidFill>
                <a:effectLst>
                  <a:outerShdw blurRad="12700" dist="38100" dir="2700000" algn="tl" rotWithShape="0">
                    <a:schemeClr val="bg1">
                      <a:lumMod val="50000"/>
                    </a:schemeClr>
                  </a:outerShdw>
                </a:effectLst>
              </a:rPr>
              <a:t>Concluding</a:t>
            </a: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it-IT" sz="5400" b="1" cap="none" spc="0" dirty="0" err="1">
                <a:ln w="9525">
                  <a:solidFill>
                    <a:schemeClr val="bg1"/>
                  </a:solidFill>
                  <a:prstDash val="solid"/>
                </a:ln>
                <a:solidFill>
                  <a:schemeClr val="tx1"/>
                </a:solidFill>
                <a:effectLst>
                  <a:outerShdw blurRad="12700" dist="38100" dir="2700000" algn="tl" rotWithShape="0">
                    <a:schemeClr val="bg1">
                      <a:lumMod val="50000"/>
                    </a:schemeClr>
                  </a:outerShdw>
                </a:effectLst>
              </a:rPr>
              <a:t>Remarks</a:t>
            </a:r>
            <a:endPar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graphicFrame>
        <p:nvGraphicFramePr>
          <p:cNvPr id="3" name="Diagramma 2">
            <a:extLst>
              <a:ext uri="{FF2B5EF4-FFF2-40B4-BE49-F238E27FC236}">
                <a16:creationId xmlns:a16="http://schemas.microsoft.com/office/drawing/2014/main" id="{053DC073-A6AD-D015-3243-8AEDC590D0F7}"/>
              </a:ext>
            </a:extLst>
          </p:cNvPr>
          <p:cNvGraphicFramePr/>
          <p:nvPr>
            <p:extLst>
              <p:ext uri="{D42A27DB-BD31-4B8C-83A1-F6EECF244321}">
                <p14:modId xmlns:p14="http://schemas.microsoft.com/office/powerpoint/2010/main" val="2153046581"/>
              </p:ext>
            </p:extLst>
          </p:nvPr>
        </p:nvGraphicFramePr>
        <p:xfrm>
          <a:off x="78057" y="1873404"/>
          <a:ext cx="12035883" cy="45496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ttangolo 3">
            <a:extLst>
              <a:ext uri="{FF2B5EF4-FFF2-40B4-BE49-F238E27FC236}">
                <a16:creationId xmlns:a16="http://schemas.microsoft.com/office/drawing/2014/main" id="{5609CF6A-55C4-E351-B5EB-E1E63F61B929}"/>
              </a:ext>
            </a:extLst>
          </p:cNvPr>
          <p:cNvSpPr/>
          <p:nvPr/>
        </p:nvSpPr>
        <p:spPr bwMode="auto">
          <a:xfrm>
            <a:off x="78057" y="1873404"/>
            <a:ext cx="12035883" cy="45496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sng" strike="noStrike" cap="none" normalizeH="0" baseline="0" dirty="0">
              <a:ln>
                <a:noFill/>
              </a:ln>
              <a:solidFill>
                <a:schemeClr val="tx1"/>
              </a:solidFill>
              <a:effectLst/>
              <a:latin typeface="Arial" charset="0"/>
            </a:endParaRPr>
          </a:p>
        </p:txBody>
      </p:sp>
      <p:sp>
        <p:nvSpPr>
          <p:cNvPr id="5" name="Rettangolo 4">
            <a:extLst>
              <a:ext uri="{FF2B5EF4-FFF2-40B4-BE49-F238E27FC236}">
                <a16:creationId xmlns:a16="http://schemas.microsoft.com/office/drawing/2014/main" id="{E217AD42-A608-E097-4F18-F0019652AD67}"/>
              </a:ext>
            </a:extLst>
          </p:cNvPr>
          <p:cNvSpPr/>
          <p:nvPr/>
        </p:nvSpPr>
        <p:spPr>
          <a:xfrm>
            <a:off x="2349306" y="2967334"/>
            <a:ext cx="6006450" cy="2800767"/>
          </a:xfrm>
          <a:prstGeom prst="rect">
            <a:avLst/>
          </a:prstGeom>
          <a:noFill/>
        </p:spPr>
        <p:txBody>
          <a:bodyPr wrap="square" lIns="91440" tIns="45720" rIns="91440" bIns="45720">
            <a:spAutoFit/>
          </a:bodyPr>
          <a:lstStyle/>
          <a:p>
            <a:pPr algn="ctr"/>
            <a:r>
              <a:rPr lang="it-IT" sz="8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THANK YOU!</a:t>
            </a:r>
          </a:p>
        </p:txBody>
      </p:sp>
    </p:spTree>
    <p:extLst>
      <p:ext uri="{BB962C8B-B14F-4D97-AF65-F5344CB8AC3E}">
        <p14:creationId xmlns:p14="http://schemas.microsoft.com/office/powerpoint/2010/main" val="827725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1_Struttura predefinita">
  <a:themeElements>
    <a:clrScheme name="1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lnDef>
  </a:objectDefaults>
  <a:extraClrSchemeLst>
    <a:extraClrScheme>
      <a:clrScheme name="1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ersonalizza struttura">
  <a:themeElements>
    <a:clrScheme name="2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Personalizza strutt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800" b="0" i="0" u="sng" strike="noStrike" cap="none" normalizeH="0" baseline="0" smtClean="0">
            <a:ln>
              <a:noFill/>
            </a:ln>
            <a:solidFill>
              <a:schemeClr val="tx1"/>
            </a:solidFill>
            <a:effectLst/>
            <a:latin typeface="Arial" charset="0"/>
          </a:defRPr>
        </a:defPPr>
      </a:lstStyle>
    </a:lnDef>
  </a:objectDefaults>
  <a:extraClrSchemeLst>
    <a:extraClrScheme>
      <a:clrScheme name="2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Personalizza struttu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Personalizza struttu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Personalizza struttu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Personalizza struttu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Personalizza struttu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Personalizza struttu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Personalizza struttu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Personalizza struttu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Personalizza struttu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Personalizza struttu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Personalizza struttu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IAPOSITIVE">
  <a:themeElements>
    <a:clrScheme name="Personalizzato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595959"/>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2090</TotalTime>
  <Words>673</Words>
  <Application>Microsoft Office PowerPoint</Application>
  <PresentationFormat>Widescreen</PresentationFormat>
  <Paragraphs>68</Paragraphs>
  <Slides>7</Slides>
  <Notes>6</Notes>
  <HiddenSlides>0</HiddenSlides>
  <MMClips>0</MMClips>
  <ScaleCrop>false</ScaleCrop>
  <HeadingPairs>
    <vt:vector size="6" baseType="variant">
      <vt:variant>
        <vt:lpstr>Caratteri utilizzati</vt:lpstr>
      </vt:variant>
      <vt:variant>
        <vt:i4>4</vt:i4>
      </vt:variant>
      <vt:variant>
        <vt:lpstr>Tema</vt:lpstr>
      </vt:variant>
      <vt:variant>
        <vt:i4>3</vt:i4>
      </vt:variant>
      <vt:variant>
        <vt:lpstr>Titoli diapositive</vt:lpstr>
      </vt:variant>
      <vt:variant>
        <vt:i4>7</vt:i4>
      </vt:variant>
    </vt:vector>
  </HeadingPairs>
  <TitlesOfParts>
    <vt:vector size="14" baseType="lpstr">
      <vt:lpstr>Arial</vt:lpstr>
      <vt:lpstr>Calibri</vt:lpstr>
      <vt:lpstr>Century Gothic</vt:lpstr>
      <vt:lpstr>Wingdings</vt:lpstr>
      <vt:lpstr>1_Struttura predefinita</vt:lpstr>
      <vt:lpstr>2_Personalizza struttura</vt:lpstr>
      <vt:lpstr>DIAPOSITIVE</vt:lpstr>
      <vt:lpstr>Presentazione standard di PowerPoint</vt:lpstr>
      <vt:lpstr>Presentazione standard di PowerPoint</vt:lpstr>
      <vt:lpstr>Presentazione standard di PowerPoint</vt:lpstr>
      <vt:lpstr>Convention on the Protection and Promotion of the Diversity of Cultural Expressions, UNESCO (2005)</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dc:title>
  <dc:creator>Revisore</dc:creator>
  <cp:lastModifiedBy>Revisore</cp:lastModifiedBy>
  <cp:revision>95</cp:revision>
  <dcterms:created xsi:type="dcterms:W3CDTF">2021-10-22T13:33:58Z</dcterms:created>
  <dcterms:modified xsi:type="dcterms:W3CDTF">2023-11-10T06:38:26Z</dcterms:modified>
</cp:coreProperties>
</file>